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71" r:id="rId7"/>
    <p:sldId id="335" r:id="rId8"/>
    <p:sldId id="319" r:id="rId9"/>
    <p:sldId id="320" r:id="rId10"/>
    <p:sldId id="329" r:id="rId11"/>
    <p:sldId id="321" r:id="rId12"/>
    <p:sldId id="322" r:id="rId13"/>
    <p:sldId id="331" r:id="rId14"/>
    <p:sldId id="332" r:id="rId15"/>
    <p:sldId id="333" r:id="rId16"/>
    <p:sldId id="288" r:id="rId17"/>
    <p:sldId id="337" r:id="rId18"/>
    <p:sldId id="336" r:id="rId19"/>
    <p:sldId id="326" r:id="rId20"/>
    <p:sldId id="324" r:id="rId21"/>
    <p:sldId id="325" r:id="rId22"/>
    <p:sldId id="3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15E"/>
    <a:srgbClr val="0B1E3F"/>
    <a:srgbClr val="FFFFFF"/>
    <a:srgbClr val="799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52" autoAdjust="0"/>
    <p:restoredTop sz="97386" autoAdjust="0"/>
  </p:normalViewPr>
  <p:slideViewPr>
    <p:cSldViewPr snapToGrid="0">
      <p:cViewPr varScale="1">
        <p:scale>
          <a:sx n="152" d="100"/>
          <a:sy n="152" d="100"/>
        </p:scale>
        <p:origin x="15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2C45F-D691-446E-B22C-4A14B88F0FF8}" type="doc">
      <dgm:prSet loTypeId="urn:microsoft.com/office/officeart/2005/8/layout/radial6" loCatId="cycle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916E841-8DB4-4E4F-B88D-3385B9869174}">
      <dgm:prSet phldrT="[Text]" custT="1"/>
      <dgm:spPr/>
      <dgm:t>
        <a:bodyPr/>
        <a:lstStyle/>
        <a:p>
          <a:r>
            <a:rPr lang="en-US" sz="1050" dirty="0"/>
            <a:t>Board of Directors</a:t>
          </a:r>
        </a:p>
      </dgm:t>
    </dgm:pt>
    <dgm:pt modelId="{D41D3A35-FC53-4676-810A-A5DCD50B0D83}" type="parTrans" cxnId="{F9EBEF8B-1152-428F-9809-67B73E1B95B4}">
      <dgm:prSet/>
      <dgm:spPr/>
      <dgm:t>
        <a:bodyPr/>
        <a:lstStyle/>
        <a:p>
          <a:endParaRPr lang="en-US" sz="1100"/>
        </a:p>
      </dgm:t>
    </dgm:pt>
    <dgm:pt modelId="{CE513888-3169-497C-94D3-BCEF712E6B59}" type="sibTrans" cxnId="{F9EBEF8B-1152-428F-9809-67B73E1B95B4}">
      <dgm:prSet/>
      <dgm:spPr/>
      <dgm:t>
        <a:bodyPr/>
        <a:lstStyle/>
        <a:p>
          <a:endParaRPr lang="en-US" sz="1100"/>
        </a:p>
      </dgm:t>
    </dgm:pt>
    <dgm:pt modelId="{D66666E7-3FF3-4F64-87A8-8297B5DEAB9B}">
      <dgm:prSet phldrT="[Text]" custT="1"/>
      <dgm:spPr/>
      <dgm:t>
        <a:bodyPr/>
        <a:lstStyle/>
        <a:p>
          <a:r>
            <a:rPr lang="en-US" sz="1050"/>
            <a:t>Vice-President</a:t>
          </a:r>
        </a:p>
      </dgm:t>
    </dgm:pt>
    <dgm:pt modelId="{8DA1E8B2-E63E-4924-8E96-6CEFD45F6AC9}" type="parTrans" cxnId="{8A311D86-064B-47BC-9A05-EFF982F59D31}">
      <dgm:prSet/>
      <dgm:spPr/>
      <dgm:t>
        <a:bodyPr/>
        <a:lstStyle/>
        <a:p>
          <a:endParaRPr lang="en-US" sz="1100"/>
        </a:p>
      </dgm:t>
    </dgm:pt>
    <dgm:pt modelId="{3D8B6FE3-96C8-4997-BC66-59B8A59B8D2D}" type="sibTrans" cxnId="{8A311D86-064B-47BC-9A05-EFF982F59D31}">
      <dgm:prSet/>
      <dgm:spPr/>
      <dgm:t>
        <a:bodyPr/>
        <a:lstStyle/>
        <a:p>
          <a:endParaRPr lang="en-US" sz="1100"/>
        </a:p>
      </dgm:t>
    </dgm:pt>
    <dgm:pt modelId="{92849DD6-79D4-441D-8869-DB039B2891BD}">
      <dgm:prSet phldrT="[Text]" custT="1"/>
      <dgm:spPr/>
      <dgm:t>
        <a:bodyPr/>
        <a:lstStyle/>
        <a:p>
          <a:r>
            <a:rPr lang="en-US" sz="1050" dirty="0"/>
            <a:t>Secretary</a:t>
          </a:r>
        </a:p>
      </dgm:t>
    </dgm:pt>
    <dgm:pt modelId="{28625603-CF87-4FA2-879B-539105C5CC2C}" type="parTrans" cxnId="{20644D07-9DA6-4BCF-A76F-9CB1E5AE7C32}">
      <dgm:prSet/>
      <dgm:spPr/>
      <dgm:t>
        <a:bodyPr/>
        <a:lstStyle/>
        <a:p>
          <a:endParaRPr lang="en-US" sz="1100"/>
        </a:p>
      </dgm:t>
    </dgm:pt>
    <dgm:pt modelId="{83F1510E-DC69-4E25-88A5-7C28D835D25A}" type="sibTrans" cxnId="{20644D07-9DA6-4BCF-A76F-9CB1E5AE7C32}">
      <dgm:prSet/>
      <dgm:spPr/>
      <dgm:t>
        <a:bodyPr/>
        <a:lstStyle/>
        <a:p>
          <a:endParaRPr lang="en-US" sz="1100"/>
        </a:p>
      </dgm:t>
    </dgm:pt>
    <dgm:pt modelId="{0B69AB43-483D-45D7-90EC-6AD43BCCDE5A}">
      <dgm:prSet phldrT="[Text]" custT="1"/>
      <dgm:spPr/>
      <dgm:t>
        <a:bodyPr/>
        <a:lstStyle/>
        <a:p>
          <a:r>
            <a:rPr lang="en-US" sz="1050"/>
            <a:t>Treasurer</a:t>
          </a:r>
        </a:p>
      </dgm:t>
    </dgm:pt>
    <dgm:pt modelId="{3B1EE0D0-76AD-4EB3-8CC6-DDECE258975C}" type="parTrans" cxnId="{1E13D6A7-A181-4424-8366-77EF752DD7F4}">
      <dgm:prSet/>
      <dgm:spPr/>
      <dgm:t>
        <a:bodyPr/>
        <a:lstStyle/>
        <a:p>
          <a:endParaRPr lang="en-US" sz="1100"/>
        </a:p>
      </dgm:t>
    </dgm:pt>
    <dgm:pt modelId="{E92D6ECF-7A83-44BE-A0E2-1B1858DBFEA6}" type="sibTrans" cxnId="{1E13D6A7-A181-4424-8366-77EF752DD7F4}">
      <dgm:prSet/>
      <dgm:spPr/>
      <dgm:t>
        <a:bodyPr/>
        <a:lstStyle/>
        <a:p>
          <a:endParaRPr lang="en-US" sz="1100"/>
        </a:p>
      </dgm:t>
    </dgm:pt>
    <dgm:pt modelId="{1887293E-E8A7-45CF-804D-36E0B66B58BB}">
      <dgm:prSet phldrT="[Text]" custT="1"/>
      <dgm:spPr/>
      <dgm:t>
        <a:bodyPr/>
        <a:lstStyle/>
        <a:p>
          <a:r>
            <a:rPr lang="en-US" sz="1050" b="0" dirty="0">
              <a:latin typeface="Calibri Light" panose="020F0302020204030204"/>
            </a:rPr>
            <a:t>Director</a:t>
          </a:r>
          <a:endParaRPr lang="en-US" sz="1050" b="0" dirty="0"/>
        </a:p>
      </dgm:t>
    </dgm:pt>
    <dgm:pt modelId="{006ED16B-351B-4843-9C5B-A30FAAB73A22}" type="parTrans" cxnId="{5A71BEA2-9ED6-42CA-96E9-93DB34115F6B}">
      <dgm:prSet/>
      <dgm:spPr/>
      <dgm:t>
        <a:bodyPr/>
        <a:lstStyle/>
        <a:p>
          <a:endParaRPr lang="en-US" sz="1100"/>
        </a:p>
      </dgm:t>
    </dgm:pt>
    <dgm:pt modelId="{C0416F3B-0C62-4E79-B97B-DE752FEF818C}" type="sibTrans" cxnId="{5A71BEA2-9ED6-42CA-96E9-93DB34115F6B}">
      <dgm:prSet/>
      <dgm:spPr/>
      <dgm:t>
        <a:bodyPr/>
        <a:lstStyle/>
        <a:p>
          <a:endParaRPr lang="en-US" sz="1100"/>
        </a:p>
      </dgm:t>
    </dgm:pt>
    <dgm:pt modelId="{0D38A924-D894-455C-A00A-446E75A0A465}">
      <dgm:prSet phldrT="[Text]" custT="1"/>
      <dgm:spPr/>
      <dgm:t>
        <a:bodyPr/>
        <a:lstStyle/>
        <a:p>
          <a:r>
            <a:rPr lang="en-US" sz="1050" b="0" dirty="0">
              <a:latin typeface="Calibri Light" panose="020F0302020204030204"/>
            </a:rPr>
            <a:t>Director</a:t>
          </a:r>
          <a:endParaRPr lang="en-US" sz="1050" dirty="0"/>
        </a:p>
      </dgm:t>
    </dgm:pt>
    <dgm:pt modelId="{3CD7B983-C4A1-4D10-9102-C6684CF820AA}" type="parTrans" cxnId="{2E2D74A6-B517-40FA-9DB0-2D38C5D09592}">
      <dgm:prSet/>
      <dgm:spPr/>
      <dgm:t>
        <a:bodyPr/>
        <a:lstStyle/>
        <a:p>
          <a:endParaRPr lang="en-US" sz="1100"/>
        </a:p>
      </dgm:t>
    </dgm:pt>
    <dgm:pt modelId="{943799CD-A150-42B2-9FEA-4A87CC513C40}" type="sibTrans" cxnId="{2E2D74A6-B517-40FA-9DB0-2D38C5D09592}">
      <dgm:prSet/>
      <dgm:spPr/>
      <dgm:t>
        <a:bodyPr/>
        <a:lstStyle/>
        <a:p>
          <a:endParaRPr lang="en-US" sz="1100"/>
        </a:p>
      </dgm:t>
    </dgm:pt>
    <dgm:pt modelId="{3BF2006E-97B5-4D28-9FB5-FCAF45CF9913}">
      <dgm:prSet phldrT="[Text]" custT="1"/>
      <dgm:spPr/>
      <dgm:t>
        <a:bodyPr/>
        <a:lstStyle/>
        <a:p>
          <a:r>
            <a:rPr lang="en-US" sz="1050" b="0" dirty="0">
              <a:latin typeface="Calibri Light" panose="020F0302020204030204"/>
            </a:rPr>
            <a:t>Director</a:t>
          </a:r>
          <a:endParaRPr lang="en-US" sz="1050" dirty="0"/>
        </a:p>
      </dgm:t>
    </dgm:pt>
    <dgm:pt modelId="{922FD4BF-4BD4-44EF-9C9E-3FB0EFBE1C88}" type="parTrans" cxnId="{47267482-030D-4754-A597-74D2C3DC2169}">
      <dgm:prSet/>
      <dgm:spPr/>
      <dgm:t>
        <a:bodyPr/>
        <a:lstStyle/>
        <a:p>
          <a:endParaRPr lang="en-US" sz="1100"/>
        </a:p>
      </dgm:t>
    </dgm:pt>
    <dgm:pt modelId="{E04C269C-2B3F-470B-AD69-FB23A4F35538}" type="sibTrans" cxnId="{47267482-030D-4754-A597-74D2C3DC2169}">
      <dgm:prSet/>
      <dgm:spPr/>
      <dgm:t>
        <a:bodyPr/>
        <a:lstStyle/>
        <a:p>
          <a:endParaRPr lang="en-US" sz="1100"/>
        </a:p>
      </dgm:t>
    </dgm:pt>
    <dgm:pt modelId="{EFB56D45-E78A-4F15-80FF-10437D08008E}">
      <dgm:prSet phldrT="[Text]" custT="1"/>
      <dgm:spPr/>
      <dgm:t>
        <a:bodyPr/>
        <a:lstStyle/>
        <a:p>
          <a:r>
            <a:rPr lang="en-US" sz="1050" dirty="0"/>
            <a:t>President</a:t>
          </a:r>
        </a:p>
      </dgm:t>
    </dgm:pt>
    <dgm:pt modelId="{6859E698-273C-4955-844B-CFC2D3290C97}" type="parTrans" cxnId="{39450CB2-DB4D-4BDC-B5A4-2E4BB3A311BA}">
      <dgm:prSet/>
      <dgm:spPr/>
      <dgm:t>
        <a:bodyPr/>
        <a:lstStyle/>
        <a:p>
          <a:endParaRPr lang="en-US" sz="1100"/>
        </a:p>
      </dgm:t>
    </dgm:pt>
    <dgm:pt modelId="{9C71E75E-CA1E-4C01-9E89-1C06DDE00AB5}" type="sibTrans" cxnId="{39450CB2-DB4D-4BDC-B5A4-2E4BB3A311BA}">
      <dgm:prSet/>
      <dgm:spPr/>
      <dgm:t>
        <a:bodyPr/>
        <a:lstStyle/>
        <a:p>
          <a:endParaRPr lang="en-US" sz="1100"/>
        </a:p>
      </dgm:t>
    </dgm:pt>
    <dgm:pt modelId="{87B1678B-2207-47F3-8975-7D0F6B8ECB3B}" type="pres">
      <dgm:prSet presAssocID="{CD22C45F-D691-446E-B22C-4A14B88F0FF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75C4ADE-F4FD-450A-B426-11B808B2E522}" type="pres">
      <dgm:prSet presAssocID="{F916E841-8DB4-4E4F-B88D-3385B9869174}" presName="centerShape" presStyleLbl="node0" presStyleIdx="0" presStyleCnt="1"/>
      <dgm:spPr/>
    </dgm:pt>
    <dgm:pt modelId="{2BB50FBD-3E16-4508-ABE3-DDFEDDA2397B}" type="pres">
      <dgm:prSet presAssocID="{EFB56D45-E78A-4F15-80FF-10437D08008E}" presName="node" presStyleLbl="node1" presStyleIdx="0" presStyleCnt="7">
        <dgm:presLayoutVars>
          <dgm:bulletEnabled val="1"/>
        </dgm:presLayoutVars>
      </dgm:prSet>
      <dgm:spPr/>
    </dgm:pt>
    <dgm:pt modelId="{70F09123-8FA6-4E9C-94BF-50C484154F06}" type="pres">
      <dgm:prSet presAssocID="{EFB56D45-E78A-4F15-80FF-10437D08008E}" presName="dummy" presStyleCnt="0"/>
      <dgm:spPr/>
    </dgm:pt>
    <dgm:pt modelId="{67CCBA86-C3A8-453C-9DFB-FFC8D99439CA}" type="pres">
      <dgm:prSet presAssocID="{9C71E75E-CA1E-4C01-9E89-1C06DDE00AB5}" presName="sibTrans" presStyleLbl="sibTrans2D1" presStyleIdx="0" presStyleCnt="7"/>
      <dgm:spPr/>
    </dgm:pt>
    <dgm:pt modelId="{4D97F3E0-E7E3-46B2-86C7-34E5BB079032}" type="pres">
      <dgm:prSet presAssocID="{D66666E7-3FF3-4F64-87A8-8297B5DEAB9B}" presName="node" presStyleLbl="node1" presStyleIdx="1" presStyleCnt="7">
        <dgm:presLayoutVars>
          <dgm:bulletEnabled val="1"/>
        </dgm:presLayoutVars>
      </dgm:prSet>
      <dgm:spPr/>
    </dgm:pt>
    <dgm:pt modelId="{3B1AD802-89D6-49D1-B9B5-7BC2FA7B0F30}" type="pres">
      <dgm:prSet presAssocID="{D66666E7-3FF3-4F64-87A8-8297B5DEAB9B}" presName="dummy" presStyleCnt="0"/>
      <dgm:spPr/>
    </dgm:pt>
    <dgm:pt modelId="{678AD157-8FF0-4DED-B593-B0D6674C16A9}" type="pres">
      <dgm:prSet presAssocID="{3D8B6FE3-96C8-4997-BC66-59B8A59B8D2D}" presName="sibTrans" presStyleLbl="sibTrans2D1" presStyleIdx="1" presStyleCnt="7"/>
      <dgm:spPr/>
    </dgm:pt>
    <dgm:pt modelId="{4C35E4C3-F3BA-4C8F-82CE-8A5C2F6BA48A}" type="pres">
      <dgm:prSet presAssocID="{92849DD6-79D4-441D-8869-DB039B2891BD}" presName="node" presStyleLbl="node1" presStyleIdx="2" presStyleCnt="7">
        <dgm:presLayoutVars>
          <dgm:bulletEnabled val="1"/>
        </dgm:presLayoutVars>
      </dgm:prSet>
      <dgm:spPr/>
    </dgm:pt>
    <dgm:pt modelId="{FCE923FC-5674-4C5C-BA81-A41F0187E0C0}" type="pres">
      <dgm:prSet presAssocID="{92849DD6-79D4-441D-8869-DB039B2891BD}" presName="dummy" presStyleCnt="0"/>
      <dgm:spPr/>
    </dgm:pt>
    <dgm:pt modelId="{D1881986-CFC1-4368-A081-8B15CC7EB544}" type="pres">
      <dgm:prSet presAssocID="{83F1510E-DC69-4E25-88A5-7C28D835D25A}" presName="sibTrans" presStyleLbl="sibTrans2D1" presStyleIdx="2" presStyleCnt="7"/>
      <dgm:spPr/>
    </dgm:pt>
    <dgm:pt modelId="{B3EA8395-AC34-4B44-904F-B094B53D1087}" type="pres">
      <dgm:prSet presAssocID="{0B69AB43-483D-45D7-90EC-6AD43BCCDE5A}" presName="node" presStyleLbl="node1" presStyleIdx="3" presStyleCnt="7">
        <dgm:presLayoutVars>
          <dgm:bulletEnabled val="1"/>
        </dgm:presLayoutVars>
      </dgm:prSet>
      <dgm:spPr/>
    </dgm:pt>
    <dgm:pt modelId="{F82925D9-567F-415C-9934-D9712D128EFD}" type="pres">
      <dgm:prSet presAssocID="{0B69AB43-483D-45D7-90EC-6AD43BCCDE5A}" presName="dummy" presStyleCnt="0"/>
      <dgm:spPr/>
    </dgm:pt>
    <dgm:pt modelId="{82321FDB-1CCC-480D-9B0F-E4557FFB111D}" type="pres">
      <dgm:prSet presAssocID="{E92D6ECF-7A83-44BE-A0E2-1B1858DBFEA6}" presName="sibTrans" presStyleLbl="sibTrans2D1" presStyleIdx="3" presStyleCnt="7"/>
      <dgm:spPr/>
    </dgm:pt>
    <dgm:pt modelId="{C1E758E9-8D53-47C5-AD59-4ED88B48262C}" type="pres">
      <dgm:prSet presAssocID="{1887293E-E8A7-45CF-804D-36E0B66B58BB}" presName="node" presStyleLbl="node1" presStyleIdx="4" presStyleCnt="7">
        <dgm:presLayoutVars>
          <dgm:bulletEnabled val="1"/>
        </dgm:presLayoutVars>
      </dgm:prSet>
      <dgm:spPr/>
    </dgm:pt>
    <dgm:pt modelId="{A5B522BB-17E5-406F-9221-38DDC497C359}" type="pres">
      <dgm:prSet presAssocID="{1887293E-E8A7-45CF-804D-36E0B66B58BB}" presName="dummy" presStyleCnt="0"/>
      <dgm:spPr/>
    </dgm:pt>
    <dgm:pt modelId="{28066D5C-7320-4FE7-9CE0-22E832F16A44}" type="pres">
      <dgm:prSet presAssocID="{C0416F3B-0C62-4E79-B97B-DE752FEF818C}" presName="sibTrans" presStyleLbl="sibTrans2D1" presStyleIdx="4" presStyleCnt="7"/>
      <dgm:spPr/>
    </dgm:pt>
    <dgm:pt modelId="{BD116392-9D92-4ECD-97FA-EB387976DC22}" type="pres">
      <dgm:prSet presAssocID="{0D38A924-D894-455C-A00A-446E75A0A465}" presName="node" presStyleLbl="node1" presStyleIdx="5" presStyleCnt="7">
        <dgm:presLayoutVars>
          <dgm:bulletEnabled val="1"/>
        </dgm:presLayoutVars>
      </dgm:prSet>
      <dgm:spPr/>
    </dgm:pt>
    <dgm:pt modelId="{0898E5B7-EB1C-4BEB-90F5-80270816380C}" type="pres">
      <dgm:prSet presAssocID="{0D38A924-D894-455C-A00A-446E75A0A465}" presName="dummy" presStyleCnt="0"/>
      <dgm:spPr/>
    </dgm:pt>
    <dgm:pt modelId="{EACCD19A-2DC3-4E9B-A822-C4704C53AAC0}" type="pres">
      <dgm:prSet presAssocID="{943799CD-A150-42B2-9FEA-4A87CC513C40}" presName="sibTrans" presStyleLbl="sibTrans2D1" presStyleIdx="5" presStyleCnt="7"/>
      <dgm:spPr/>
    </dgm:pt>
    <dgm:pt modelId="{F586A559-BDD9-4CA4-BCCF-0733EA05BDBE}" type="pres">
      <dgm:prSet presAssocID="{3BF2006E-97B5-4D28-9FB5-FCAF45CF9913}" presName="node" presStyleLbl="node1" presStyleIdx="6" presStyleCnt="7">
        <dgm:presLayoutVars>
          <dgm:bulletEnabled val="1"/>
        </dgm:presLayoutVars>
      </dgm:prSet>
      <dgm:spPr/>
    </dgm:pt>
    <dgm:pt modelId="{90E41EED-7761-479B-8502-0AD07CA8C6E7}" type="pres">
      <dgm:prSet presAssocID="{3BF2006E-97B5-4D28-9FB5-FCAF45CF9913}" presName="dummy" presStyleCnt="0"/>
      <dgm:spPr/>
    </dgm:pt>
    <dgm:pt modelId="{2B7A5110-F3BA-4F8D-9F43-268DBB26C8BA}" type="pres">
      <dgm:prSet presAssocID="{E04C269C-2B3F-470B-AD69-FB23A4F35538}" presName="sibTrans" presStyleLbl="sibTrans2D1" presStyleIdx="6" presStyleCnt="7"/>
      <dgm:spPr/>
    </dgm:pt>
  </dgm:ptLst>
  <dgm:cxnLst>
    <dgm:cxn modelId="{DA3D1C00-1C3A-49CE-8747-D92688317337}" type="presOf" srcId="{F916E841-8DB4-4E4F-B88D-3385B9869174}" destId="{175C4ADE-F4FD-450A-B426-11B808B2E522}" srcOrd="0" destOrd="0" presId="urn:microsoft.com/office/officeart/2005/8/layout/radial6"/>
    <dgm:cxn modelId="{20644D07-9DA6-4BCF-A76F-9CB1E5AE7C32}" srcId="{F916E841-8DB4-4E4F-B88D-3385B9869174}" destId="{92849DD6-79D4-441D-8869-DB039B2891BD}" srcOrd="2" destOrd="0" parTransId="{28625603-CF87-4FA2-879B-539105C5CC2C}" sibTransId="{83F1510E-DC69-4E25-88A5-7C28D835D25A}"/>
    <dgm:cxn modelId="{7B6A6B0C-08F3-4ACE-9BEA-C4B6A473FA53}" type="presOf" srcId="{943799CD-A150-42B2-9FEA-4A87CC513C40}" destId="{EACCD19A-2DC3-4E9B-A822-C4704C53AAC0}" srcOrd="0" destOrd="0" presId="urn:microsoft.com/office/officeart/2005/8/layout/radial6"/>
    <dgm:cxn modelId="{40958F0E-736F-43EF-ADF8-8BA8E7EE95AF}" type="presOf" srcId="{92849DD6-79D4-441D-8869-DB039B2891BD}" destId="{4C35E4C3-F3BA-4C8F-82CE-8A5C2F6BA48A}" srcOrd="0" destOrd="0" presId="urn:microsoft.com/office/officeart/2005/8/layout/radial6"/>
    <dgm:cxn modelId="{5C23DD34-1983-43B1-9A20-DA50F3D824DE}" type="presOf" srcId="{EFB56D45-E78A-4F15-80FF-10437D08008E}" destId="{2BB50FBD-3E16-4508-ABE3-DDFEDDA2397B}" srcOrd="0" destOrd="0" presId="urn:microsoft.com/office/officeart/2005/8/layout/radial6"/>
    <dgm:cxn modelId="{63BEF860-CFF7-44DF-AE65-9E96AD035B9B}" type="presOf" srcId="{E04C269C-2B3F-470B-AD69-FB23A4F35538}" destId="{2B7A5110-F3BA-4F8D-9F43-268DBB26C8BA}" srcOrd="0" destOrd="0" presId="urn:microsoft.com/office/officeart/2005/8/layout/radial6"/>
    <dgm:cxn modelId="{3DF68442-1A2B-40A9-BD7C-DA19877640A4}" type="presOf" srcId="{3D8B6FE3-96C8-4997-BC66-59B8A59B8D2D}" destId="{678AD157-8FF0-4DED-B593-B0D6674C16A9}" srcOrd="0" destOrd="0" presId="urn:microsoft.com/office/officeart/2005/8/layout/radial6"/>
    <dgm:cxn modelId="{05787645-A082-4B3D-A216-7CC25BA53F6F}" type="presOf" srcId="{E92D6ECF-7A83-44BE-A0E2-1B1858DBFEA6}" destId="{82321FDB-1CCC-480D-9B0F-E4557FFB111D}" srcOrd="0" destOrd="0" presId="urn:microsoft.com/office/officeart/2005/8/layout/radial6"/>
    <dgm:cxn modelId="{46E0B079-A4CE-499D-8754-B605A5A9EAA5}" type="presOf" srcId="{CD22C45F-D691-446E-B22C-4A14B88F0FF8}" destId="{87B1678B-2207-47F3-8975-7D0F6B8ECB3B}" srcOrd="0" destOrd="0" presId="urn:microsoft.com/office/officeart/2005/8/layout/radial6"/>
    <dgm:cxn modelId="{7360A77C-7A17-4B30-B41F-CBAC05776408}" type="presOf" srcId="{3BF2006E-97B5-4D28-9FB5-FCAF45CF9913}" destId="{F586A559-BDD9-4CA4-BCCF-0733EA05BDBE}" srcOrd="0" destOrd="0" presId="urn:microsoft.com/office/officeart/2005/8/layout/radial6"/>
    <dgm:cxn modelId="{47267482-030D-4754-A597-74D2C3DC2169}" srcId="{F916E841-8DB4-4E4F-B88D-3385B9869174}" destId="{3BF2006E-97B5-4D28-9FB5-FCAF45CF9913}" srcOrd="6" destOrd="0" parTransId="{922FD4BF-4BD4-44EF-9C9E-3FB0EFBE1C88}" sibTransId="{E04C269C-2B3F-470B-AD69-FB23A4F35538}"/>
    <dgm:cxn modelId="{8A311D86-064B-47BC-9A05-EFF982F59D31}" srcId="{F916E841-8DB4-4E4F-B88D-3385B9869174}" destId="{D66666E7-3FF3-4F64-87A8-8297B5DEAB9B}" srcOrd="1" destOrd="0" parTransId="{8DA1E8B2-E63E-4924-8E96-6CEFD45F6AC9}" sibTransId="{3D8B6FE3-96C8-4997-BC66-59B8A59B8D2D}"/>
    <dgm:cxn modelId="{5283E087-D0AF-4BFC-9AC2-541845CA3110}" type="presOf" srcId="{0B69AB43-483D-45D7-90EC-6AD43BCCDE5A}" destId="{B3EA8395-AC34-4B44-904F-B094B53D1087}" srcOrd="0" destOrd="0" presId="urn:microsoft.com/office/officeart/2005/8/layout/radial6"/>
    <dgm:cxn modelId="{F9EBEF8B-1152-428F-9809-67B73E1B95B4}" srcId="{CD22C45F-D691-446E-B22C-4A14B88F0FF8}" destId="{F916E841-8DB4-4E4F-B88D-3385B9869174}" srcOrd="0" destOrd="0" parTransId="{D41D3A35-FC53-4676-810A-A5DCD50B0D83}" sibTransId="{CE513888-3169-497C-94D3-BCEF712E6B59}"/>
    <dgm:cxn modelId="{01204D8E-399B-4DCD-8BD6-AF4A6E86157F}" type="presOf" srcId="{D66666E7-3FF3-4F64-87A8-8297B5DEAB9B}" destId="{4D97F3E0-E7E3-46B2-86C7-34E5BB079032}" srcOrd="0" destOrd="0" presId="urn:microsoft.com/office/officeart/2005/8/layout/radial6"/>
    <dgm:cxn modelId="{0B6E3DA1-8097-4E93-B508-1F90105CF987}" type="presOf" srcId="{1887293E-E8A7-45CF-804D-36E0B66B58BB}" destId="{C1E758E9-8D53-47C5-AD59-4ED88B48262C}" srcOrd="0" destOrd="0" presId="urn:microsoft.com/office/officeart/2005/8/layout/radial6"/>
    <dgm:cxn modelId="{5A71BEA2-9ED6-42CA-96E9-93DB34115F6B}" srcId="{F916E841-8DB4-4E4F-B88D-3385B9869174}" destId="{1887293E-E8A7-45CF-804D-36E0B66B58BB}" srcOrd="4" destOrd="0" parTransId="{006ED16B-351B-4843-9C5B-A30FAAB73A22}" sibTransId="{C0416F3B-0C62-4E79-B97B-DE752FEF818C}"/>
    <dgm:cxn modelId="{2E2D74A6-B517-40FA-9DB0-2D38C5D09592}" srcId="{F916E841-8DB4-4E4F-B88D-3385B9869174}" destId="{0D38A924-D894-455C-A00A-446E75A0A465}" srcOrd="5" destOrd="0" parTransId="{3CD7B983-C4A1-4D10-9102-C6684CF820AA}" sibTransId="{943799CD-A150-42B2-9FEA-4A87CC513C40}"/>
    <dgm:cxn modelId="{1E13D6A7-A181-4424-8366-77EF752DD7F4}" srcId="{F916E841-8DB4-4E4F-B88D-3385B9869174}" destId="{0B69AB43-483D-45D7-90EC-6AD43BCCDE5A}" srcOrd="3" destOrd="0" parTransId="{3B1EE0D0-76AD-4EB3-8CC6-DDECE258975C}" sibTransId="{E92D6ECF-7A83-44BE-A0E2-1B1858DBFEA6}"/>
    <dgm:cxn modelId="{39450CB2-DB4D-4BDC-B5A4-2E4BB3A311BA}" srcId="{F916E841-8DB4-4E4F-B88D-3385B9869174}" destId="{EFB56D45-E78A-4F15-80FF-10437D08008E}" srcOrd="0" destOrd="0" parTransId="{6859E698-273C-4955-844B-CFC2D3290C97}" sibTransId="{9C71E75E-CA1E-4C01-9E89-1C06DDE00AB5}"/>
    <dgm:cxn modelId="{FC8EC8BA-EA4B-483E-AF0C-D6F905922DA8}" type="presOf" srcId="{9C71E75E-CA1E-4C01-9E89-1C06DDE00AB5}" destId="{67CCBA86-C3A8-453C-9DFB-FFC8D99439CA}" srcOrd="0" destOrd="0" presId="urn:microsoft.com/office/officeart/2005/8/layout/radial6"/>
    <dgm:cxn modelId="{55D292BD-56C5-4E2F-A2D2-A32CC388E0C1}" type="presOf" srcId="{83F1510E-DC69-4E25-88A5-7C28D835D25A}" destId="{D1881986-CFC1-4368-A081-8B15CC7EB544}" srcOrd="0" destOrd="0" presId="urn:microsoft.com/office/officeart/2005/8/layout/radial6"/>
    <dgm:cxn modelId="{7D40BEC6-63FE-4A1B-9345-4894766F4379}" type="presOf" srcId="{0D38A924-D894-455C-A00A-446E75A0A465}" destId="{BD116392-9D92-4ECD-97FA-EB387976DC22}" srcOrd="0" destOrd="0" presId="urn:microsoft.com/office/officeart/2005/8/layout/radial6"/>
    <dgm:cxn modelId="{16A1B5CC-083E-44B2-A467-5C51327BB4E7}" type="presOf" srcId="{C0416F3B-0C62-4E79-B97B-DE752FEF818C}" destId="{28066D5C-7320-4FE7-9CE0-22E832F16A44}" srcOrd="0" destOrd="0" presId="urn:microsoft.com/office/officeart/2005/8/layout/radial6"/>
    <dgm:cxn modelId="{D20FED75-6FB0-449D-9952-285AA6CF21F8}" type="presParOf" srcId="{87B1678B-2207-47F3-8975-7D0F6B8ECB3B}" destId="{175C4ADE-F4FD-450A-B426-11B808B2E522}" srcOrd="0" destOrd="0" presId="urn:microsoft.com/office/officeart/2005/8/layout/radial6"/>
    <dgm:cxn modelId="{569D4E59-7DD1-41DF-8A26-E92E41862562}" type="presParOf" srcId="{87B1678B-2207-47F3-8975-7D0F6B8ECB3B}" destId="{2BB50FBD-3E16-4508-ABE3-DDFEDDA2397B}" srcOrd="1" destOrd="0" presId="urn:microsoft.com/office/officeart/2005/8/layout/radial6"/>
    <dgm:cxn modelId="{6B2DA7EE-9C56-490D-9074-6E98C6A19BA0}" type="presParOf" srcId="{87B1678B-2207-47F3-8975-7D0F6B8ECB3B}" destId="{70F09123-8FA6-4E9C-94BF-50C484154F06}" srcOrd="2" destOrd="0" presId="urn:microsoft.com/office/officeart/2005/8/layout/radial6"/>
    <dgm:cxn modelId="{C7E75CD4-1350-4D7D-8DA2-0DAA2D66149B}" type="presParOf" srcId="{87B1678B-2207-47F3-8975-7D0F6B8ECB3B}" destId="{67CCBA86-C3A8-453C-9DFB-FFC8D99439CA}" srcOrd="3" destOrd="0" presId="urn:microsoft.com/office/officeart/2005/8/layout/radial6"/>
    <dgm:cxn modelId="{10A66828-A573-4528-A6C5-25B35A1676D8}" type="presParOf" srcId="{87B1678B-2207-47F3-8975-7D0F6B8ECB3B}" destId="{4D97F3E0-E7E3-46B2-86C7-34E5BB079032}" srcOrd="4" destOrd="0" presId="urn:microsoft.com/office/officeart/2005/8/layout/radial6"/>
    <dgm:cxn modelId="{96C4496E-8B26-48B1-8C53-CBE117BB4F08}" type="presParOf" srcId="{87B1678B-2207-47F3-8975-7D0F6B8ECB3B}" destId="{3B1AD802-89D6-49D1-B9B5-7BC2FA7B0F30}" srcOrd="5" destOrd="0" presId="urn:microsoft.com/office/officeart/2005/8/layout/radial6"/>
    <dgm:cxn modelId="{7215402D-6E98-4960-89BB-AAF9C3CC46F1}" type="presParOf" srcId="{87B1678B-2207-47F3-8975-7D0F6B8ECB3B}" destId="{678AD157-8FF0-4DED-B593-B0D6674C16A9}" srcOrd="6" destOrd="0" presId="urn:microsoft.com/office/officeart/2005/8/layout/radial6"/>
    <dgm:cxn modelId="{E84B3D1B-56EF-4C2D-95B9-2E3E7454C101}" type="presParOf" srcId="{87B1678B-2207-47F3-8975-7D0F6B8ECB3B}" destId="{4C35E4C3-F3BA-4C8F-82CE-8A5C2F6BA48A}" srcOrd="7" destOrd="0" presId="urn:microsoft.com/office/officeart/2005/8/layout/radial6"/>
    <dgm:cxn modelId="{00ACC637-D810-4C48-868E-FB9CA70D6854}" type="presParOf" srcId="{87B1678B-2207-47F3-8975-7D0F6B8ECB3B}" destId="{FCE923FC-5674-4C5C-BA81-A41F0187E0C0}" srcOrd="8" destOrd="0" presId="urn:microsoft.com/office/officeart/2005/8/layout/radial6"/>
    <dgm:cxn modelId="{9ABCDB6D-B498-4976-BB97-847D625B8034}" type="presParOf" srcId="{87B1678B-2207-47F3-8975-7D0F6B8ECB3B}" destId="{D1881986-CFC1-4368-A081-8B15CC7EB544}" srcOrd="9" destOrd="0" presId="urn:microsoft.com/office/officeart/2005/8/layout/radial6"/>
    <dgm:cxn modelId="{56910761-2EA3-48CB-9219-D1767E3B51DF}" type="presParOf" srcId="{87B1678B-2207-47F3-8975-7D0F6B8ECB3B}" destId="{B3EA8395-AC34-4B44-904F-B094B53D1087}" srcOrd="10" destOrd="0" presId="urn:microsoft.com/office/officeart/2005/8/layout/radial6"/>
    <dgm:cxn modelId="{450B259C-4D17-4444-92EB-1C44C31FF357}" type="presParOf" srcId="{87B1678B-2207-47F3-8975-7D0F6B8ECB3B}" destId="{F82925D9-567F-415C-9934-D9712D128EFD}" srcOrd="11" destOrd="0" presId="urn:microsoft.com/office/officeart/2005/8/layout/radial6"/>
    <dgm:cxn modelId="{C43ECC78-33F4-4EC4-848F-A9FEB3F52FEC}" type="presParOf" srcId="{87B1678B-2207-47F3-8975-7D0F6B8ECB3B}" destId="{82321FDB-1CCC-480D-9B0F-E4557FFB111D}" srcOrd="12" destOrd="0" presId="urn:microsoft.com/office/officeart/2005/8/layout/radial6"/>
    <dgm:cxn modelId="{C3CE8C6C-91CC-48F8-BA1C-7E2D38919307}" type="presParOf" srcId="{87B1678B-2207-47F3-8975-7D0F6B8ECB3B}" destId="{C1E758E9-8D53-47C5-AD59-4ED88B48262C}" srcOrd="13" destOrd="0" presId="urn:microsoft.com/office/officeart/2005/8/layout/radial6"/>
    <dgm:cxn modelId="{820979A3-C44F-4F6E-A6BD-B8E9924B6AC6}" type="presParOf" srcId="{87B1678B-2207-47F3-8975-7D0F6B8ECB3B}" destId="{A5B522BB-17E5-406F-9221-38DDC497C359}" srcOrd="14" destOrd="0" presId="urn:microsoft.com/office/officeart/2005/8/layout/radial6"/>
    <dgm:cxn modelId="{AFC92AD2-2778-48A2-98A8-6588C2A4F747}" type="presParOf" srcId="{87B1678B-2207-47F3-8975-7D0F6B8ECB3B}" destId="{28066D5C-7320-4FE7-9CE0-22E832F16A44}" srcOrd="15" destOrd="0" presId="urn:microsoft.com/office/officeart/2005/8/layout/radial6"/>
    <dgm:cxn modelId="{53F01C92-7D39-4345-9C03-4DCBBA4C9C18}" type="presParOf" srcId="{87B1678B-2207-47F3-8975-7D0F6B8ECB3B}" destId="{BD116392-9D92-4ECD-97FA-EB387976DC22}" srcOrd="16" destOrd="0" presId="urn:microsoft.com/office/officeart/2005/8/layout/radial6"/>
    <dgm:cxn modelId="{0B31A6C7-9BCE-43B5-B347-CA7BA846C7A5}" type="presParOf" srcId="{87B1678B-2207-47F3-8975-7D0F6B8ECB3B}" destId="{0898E5B7-EB1C-4BEB-90F5-80270816380C}" srcOrd="17" destOrd="0" presId="urn:microsoft.com/office/officeart/2005/8/layout/radial6"/>
    <dgm:cxn modelId="{CAF35660-E06C-4ADC-90EC-831E7072EADA}" type="presParOf" srcId="{87B1678B-2207-47F3-8975-7D0F6B8ECB3B}" destId="{EACCD19A-2DC3-4E9B-A822-C4704C53AAC0}" srcOrd="18" destOrd="0" presId="urn:microsoft.com/office/officeart/2005/8/layout/radial6"/>
    <dgm:cxn modelId="{14C75E4B-83B6-4F19-818B-2554B4F26467}" type="presParOf" srcId="{87B1678B-2207-47F3-8975-7D0F6B8ECB3B}" destId="{F586A559-BDD9-4CA4-BCCF-0733EA05BDBE}" srcOrd="19" destOrd="0" presId="urn:microsoft.com/office/officeart/2005/8/layout/radial6"/>
    <dgm:cxn modelId="{6D64FC08-808E-4BF9-9EFB-9DFBC86D92A4}" type="presParOf" srcId="{87B1678B-2207-47F3-8975-7D0F6B8ECB3B}" destId="{90E41EED-7761-479B-8502-0AD07CA8C6E7}" srcOrd="20" destOrd="0" presId="urn:microsoft.com/office/officeart/2005/8/layout/radial6"/>
    <dgm:cxn modelId="{61150D1A-A8DA-4781-B510-F59E7F678AC9}" type="presParOf" srcId="{87B1678B-2207-47F3-8975-7D0F6B8ECB3B}" destId="{2B7A5110-F3BA-4F8D-9F43-268DBB26C8B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A5110-F3BA-4F8D-9F43-268DBB26C8BA}">
      <dsp:nvSpPr>
        <dsp:cNvPr id="0" name=""/>
        <dsp:cNvSpPr/>
      </dsp:nvSpPr>
      <dsp:spPr>
        <a:xfrm>
          <a:off x="1078547" y="363303"/>
          <a:ext cx="2885943" cy="2885943"/>
        </a:xfrm>
        <a:prstGeom prst="blockArc">
          <a:avLst>
            <a:gd name="adj1" fmla="val 13114286"/>
            <a:gd name="adj2" fmla="val 16200000"/>
            <a:gd name="adj3" fmla="val 389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CCD19A-2DC3-4E9B-A822-C4704C53AAC0}">
      <dsp:nvSpPr>
        <dsp:cNvPr id="0" name=""/>
        <dsp:cNvSpPr/>
      </dsp:nvSpPr>
      <dsp:spPr>
        <a:xfrm>
          <a:off x="1078547" y="363303"/>
          <a:ext cx="2885943" cy="2885943"/>
        </a:xfrm>
        <a:prstGeom prst="blockArc">
          <a:avLst>
            <a:gd name="adj1" fmla="val 10028571"/>
            <a:gd name="adj2" fmla="val 13114286"/>
            <a:gd name="adj3" fmla="val 389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066D5C-7320-4FE7-9CE0-22E832F16A44}">
      <dsp:nvSpPr>
        <dsp:cNvPr id="0" name=""/>
        <dsp:cNvSpPr/>
      </dsp:nvSpPr>
      <dsp:spPr>
        <a:xfrm>
          <a:off x="1078547" y="363303"/>
          <a:ext cx="2885943" cy="2885943"/>
        </a:xfrm>
        <a:prstGeom prst="blockArc">
          <a:avLst>
            <a:gd name="adj1" fmla="val 6942857"/>
            <a:gd name="adj2" fmla="val 10028571"/>
            <a:gd name="adj3" fmla="val 389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321FDB-1CCC-480D-9B0F-E4557FFB111D}">
      <dsp:nvSpPr>
        <dsp:cNvPr id="0" name=""/>
        <dsp:cNvSpPr/>
      </dsp:nvSpPr>
      <dsp:spPr>
        <a:xfrm>
          <a:off x="1078547" y="363303"/>
          <a:ext cx="2885943" cy="2885943"/>
        </a:xfrm>
        <a:prstGeom prst="blockArc">
          <a:avLst>
            <a:gd name="adj1" fmla="val 3857143"/>
            <a:gd name="adj2" fmla="val 6942857"/>
            <a:gd name="adj3" fmla="val 389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881986-CFC1-4368-A081-8B15CC7EB544}">
      <dsp:nvSpPr>
        <dsp:cNvPr id="0" name=""/>
        <dsp:cNvSpPr/>
      </dsp:nvSpPr>
      <dsp:spPr>
        <a:xfrm>
          <a:off x="1078547" y="363303"/>
          <a:ext cx="2885943" cy="2885943"/>
        </a:xfrm>
        <a:prstGeom prst="blockArc">
          <a:avLst>
            <a:gd name="adj1" fmla="val 771429"/>
            <a:gd name="adj2" fmla="val 3857143"/>
            <a:gd name="adj3" fmla="val 389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AD157-8FF0-4DED-B593-B0D6674C16A9}">
      <dsp:nvSpPr>
        <dsp:cNvPr id="0" name=""/>
        <dsp:cNvSpPr/>
      </dsp:nvSpPr>
      <dsp:spPr>
        <a:xfrm>
          <a:off x="1078547" y="363303"/>
          <a:ext cx="2885943" cy="2885943"/>
        </a:xfrm>
        <a:prstGeom prst="blockArc">
          <a:avLst>
            <a:gd name="adj1" fmla="val 19285714"/>
            <a:gd name="adj2" fmla="val 771429"/>
            <a:gd name="adj3" fmla="val 389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CCBA86-C3A8-453C-9DFB-FFC8D99439CA}">
      <dsp:nvSpPr>
        <dsp:cNvPr id="0" name=""/>
        <dsp:cNvSpPr/>
      </dsp:nvSpPr>
      <dsp:spPr>
        <a:xfrm>
          <a:off x="1078547" y="363303"/>
          <a:ext cx="2885943" cy="2885943"/>
        </a:xfrm>
        <a:prstGeom prst="blockArc">
          <a:avLst>
            <a:gd name="adj1" fmla="val 16200000"/>
            <a:gd name="adj2" fmla="val 19285714"/>
            <a:gd name="adj3" fmla="val 389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5C4ADE-F4FD-450A-B426-11B808B2E522}">
      <dsp:nvSpPr>
        <dsp:cNvPr id="0" name=""/>
        <dsp:cNvSpPr/>
      </dsp:nvSpPr>
      <dsp:spPr>
        <a:xfrm>
          <a:off x="1964396" y="1249152"/>
          <a:ext cx="1114245" cy="111424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Board of Directors</a:t>
          </a:r>
        </a:p>
      </dsp:txBody>
      <dsp:txXfrm>
        <a:off x="2127573" y="1412329"/>
        <a:ext cx="787891" cy="787891"/>
      </dsp:txXfrm>
    </dsp:sp>
    <dsp:sp modelId="{2BB50FBD-3E16-4508-ABE3-DDFEDDA2397B}">
      <dsp:nvSpPr>
        <dsp:cNvPr id="0" name=""/>
        <dsp:cNvSpPr/>
      </dsp:nvSpPr>
      <dsp:spPr>
        <a:xfrm>
          <a:off x="2131533" y="1396"/>
          <a:ext cx="779971" cy="77997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President</a:t>
          </a:r>
        </a:p>
      </dsp:txBody>
      <dsp:txXfrm>
        <a:off x="2245757" y="115620"/>
        <a:ext cx="551523" cy="551523"/>
      </dsp:txXfrm>
    </dsp:sp>
    <dsp:sp modelId="{4D97F3E0-E7E3-46B2-86C7-34E5BB079032}">
      <dsp:nvSpPr>
        <dsp:cNvPr id="0" name=""/>
        <dsp:cNvSpPr/>
      </dsp:nvSpPr>
      <dsp:spPr>
        <a:xfrm>
          <a:off x="3237740" y="534118"/>
          <a:ext cx="779971" cy="77997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Vice-President</a:t>
          </a:r>
        </a:p>
      </dsp:txBody>
      <dsp:txXfrm>
        <a:off x="3351964" y="648342"/>
        <a:ext cx="551523" cy="551523"/>
      </dsp:txXfrm>
    </dsp:sp>
    <dsp:sp modelId="{4C35E4C3-F3BA-4C8F-82CE-8A5C2F6BA48A}">
      <dsp:nvSpPr>
        <dsp:cNvPr id="0" name=""/>
        <dsp:cNvSpPr/>
      </dsp:nvSpPr>
      <dsp:spPr>
        <a:xfrm>
          <a:off x="3510951" y="1731132"/>
          <a:ext cx="779971" cy="77997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Secretary</a:t>
          </a:r>
        </a:p>
      </dsp:txBody>
      <dsp:txXfrm>
        <a:off x="3625175" y="1845356"/>
        <a:ext cx="551523" cy="551523"/>
      </dsp:txXfrm>
    </dsp:sp>
    <dsp:sp modelId="{B3EA8395-AC34-4B44-904F-B094B53D1087}">
      <dsp:nvSpPr>
        <dsp:cNvPr id="0" name=""/>
        <dsp:cNvSpPr/>
      </dsp:nvSpPr>
      <dsp:spPr>
        <a:xfrm>
          <a:off x="2745432" y="2691063"/>
          <a:ext cx="779971" cy="77997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Treasurer</a:t>
          </a:r>
        </a:p>
      </dsp:txBody>
      <dsp:txXfrm>
        <a:off x="2859656" y="2805287"/>
        <a:ext cx="551523" cy="551523"/>
      </dsp:txXfrm>
    </dsp:sp>
    <dsp:sp modelId="{C1E758E9-8D53-47C5-AD59-4ED88B48262C}">
      <dsp:nvSpPr>
        <dsp:cNvPr id="0" name=""/>
        <dsp:cNvSpPr/>
      </dsp:nvSpPr>
      <dsp:spPr>
        <a:xfrm>
          <a:off x="1517634" y="2691063"/>
          <a:ext cx="779971" cy="77997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latin typeface="Calibri Light" panose="020F0302020204030204"/>
            </a:rPr>
            <a:t>Director</a:t>
          </a:r>
          <a:endParaRPr lang="en-US" sz="1050" b="0" kern="1200" dirty="0"/>
        </a:p>
      </dsp:txBody>
      <dsp:txXfrm>
        <a:off x="1631858" y="2805287"/>
        <a:ext cx="551523" cy="551523"/>
      </dsp:txXfrm>
    </dsp:sp>
    <dsp:sp modelId="{BD116392-9D92-4ECD-97FA-EB387976DC22}">
      <dsp:nvSpPr>
        <dsp:cNvPr id="0" name=""/>
        <dsp:cNvSpPr/>
      </dsp:nvSpPr>
      <dsp:spPr>
        <a:xfrm>
          <a:off x="752114" y="1731132"/>
          <a:ext cx="779971" cy="77997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latin typeface="Calibri Light" panose="020F0302020204030204"/>
            </a:rPr>
            <a:t>Director</a:t>
          </a:r>
          <a:endParaRPr lang="en-US" sz="1050" kern="1200" dirty="0"/>
        </a:p>
      </dsp:txBody>
      <dsp:txXfrm>
        <a:off x="866338" y="1845356"/>
        <a:ext cx="551523" cy="551523"/>
      </dsp:txXfrm>
    </dsp:sp>
    <dsp:sp modelId="{F586A559-BDD9-4CA4-BCCF-0733EA05BDBE}">
      <dsp:nvSpPr>
        <dsp:cNvPr id="0" name=""/>
        <dsp:cNvSpPr/>
      </dsp:nvSpPr>
      <dsp:spPr>
        <a:xfrm>
          <a:off x="1025325" y="534118"/>
          <a:ext cx="779971" cy="77997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latin typeface="Calibri Light" panose="020F0302020204030204"/>
            </a:rPr>
            <a:t>Director</a:t>
          </a:r>
          <a:endParaRPr lang="en-US" sz="1050" kern="1200" dirty="0"/>
        </a:p>
      </dsp:txBody>
      <dsp:txXfrm>
        <a:off x="1139549" y="648342"/>
        <a:ext cx="551523" cy="551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4180B-6C08-4DD1-B860-0B8265F0379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D2323-F062-45E2-B67C-B2CF5217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5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OFr4uCRdyw71XIuOE1jQc0TIeO6Owehy0YQyuej9l8/edit?usp=gmai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ocs.google.com/document/d/1CpqDUSeUYz9WFMCk66s0hEsDaUTYR5LFtKMJj9hmXZQ/edit" TargetMode="External"/><Relationship Id="rId4" Type="http://schemas.openxmlformats.org/officeDocument/2006/relationships/hyperlink" Target="https://docs.google.com/spreadsheets/d/1DOFr4uCRdyw71XIuOE1jQc0TIeO6Owehy0YQyuej9l8/edit#gid=546921390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min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  Add website address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&gt;&gt;&gt;&gt;  Add map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https://docs.google.com/spreadsheets/d/1DOFr4uCRdyw71XIuOE1jQc0TIeO6Owehy0YQyuej9l8/edit?usp=gmail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https://docs.google.com/spreadsheets/d/1DOFr4uCRdyw71XIuOE1jQc0TIeO6Owehy0YQyuej9l8/edit?usp=gmail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https://docs.google.com/spreadsheets/d/1DOFr4uCRdyw71XIuOE1jQc0TIeO6Owehy0YQyuej9l8/edit#gid=546921390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https://docs.google.com/document/d/1CpqDUSeUYz9WFMCk66s0hEsDaUTYR5LFtKMJj9hmXZQ/edit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50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15min – (1-2 min per board member) + 2min </a:t>
            </a:r>
            <a:r>
              <a:rPr lang="en-US" b="1" err="1"/>
              <a:t>tro</a:t>
            </a:r>
            <a:endParaRPr lang="en-US" b="1"/>
          </a:p>
          <a:p>
            <a:endParaRPr lang="en-US" b="1"/>
          </a:p>
          <a:p>
            <a:r>
              <a:rPr lang="en-US" b="1"/>
              <a:t>4 - Election of Directors</a:t>
            </a:r>
            <a:endParaRPr lang="en-US"/>
          </a:p>
          <a:p>
            <a:r>
              <a:rPr lang="en-US"/>
              <a:t>Board members </a:t>
            </a:r>
          </a:p>
          <a:p>
            <a:pPr fontAlgn="ctr"/>
            <a:r>
              <a:rPr lang="en-US"/>
              <a:t>Overall board structure</a:t>
            </a:r>
          </a:p>
          <a:p>
            <a:pPr fontAlgn="ctr"/>
            <a:r>
              <a:rPr lang="en-US"/>
              <a:t>1 slide per person</a:t>
            </a:r>
          </a:p>
          <a:p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63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15min – (1-2 min per board member) + 2min </a:t>
            </a:r>
            <a:r>
              <a:rPr lang="en-US" b="1" err="1"/>
              <a:t>tro</a:t>
            </a:r>
            <a:endParaRPr lang="en-US" b="1"/>
          </a:p>
          <a:p>
            <a:endParaRPr lang="en-US" b="1"/>
          </a:p>
          <a:p>
            <a:r>
              <a:rPr lang="en-US" b="1"/>
              <a:t>4 - Election of Directors</a:t>
            </a:r>
            <a:endParaRPr lang="en-US"/>
          </a:p>
          <a:p>
            <a:r>
              <a:rPr lang="en-US"/>
              <a:t>Board members </a:t>
            </a:r>
          </a:p>
          <a:p>
            <a:pPr fontAlgn="ctr"/>
            <a:r>
              <a:rPr lang="en-US"/>
              <a:t>Overall board structure</a:t>
            </a:r>
          </a:p>
          <a:p>
            <a:pPr fontAlgn="ctr"/>
            <a:r>
              <a:rPr lang="en-US"/>
              <a:t>1 slide per person</a:t>
            </a:r>
          </a:p>
          <a:p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79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15min – (1-2 min per board member) + 2min </a:t>
            </a:r>
            <a:r>
              <a:rPr lang="en-US" b="1" err="1"/>
              <a:t>tro</a:t>
            </a:r>
            <a:endParaRPr lang="en-US" b="1"/>
          </a:p>
          <a:p>
            <a:endParaRPr lang="en-US" b="1"/>
          </a:p>
          <a:p>
            <a:r>
              <a:rPr lang="en-US" b="1"/>
              <a:t>4 - Election of Directors</a:t>
            </a:r>
            <a:endParaRPr lang="en-US"/>
          </a:p>
          <a:p>
            <a:r>
              <a:rPr lang="en-US"/>
              <a:t>Board members </a:t>
            </a:r>
          </a:p>
          <a:p>
            <a:pPr fontAlgn="ctr"/>
            <a:r>
              <a:rPr lang="en-US"/>
              <a:t>Overall board structure</a:t>
            </a:r>
          </a:p>
          <a:p>
            <a:pPr fontAlgn="ctr"/>
            <a:r>
              <a:rPr lang="en-US"/>
              <a:t>1 slide per person</a:t>
            </a:r>
          </a:p>
          <a:p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8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 min</a:t>
            </a:r>
          </a:p>
          <a:p>
            <a:endParaRPr lang="en-US"/>
          </a:p>
          <a:p>
            <a:r>
              <a:rPr lang="en-US"/>
              <a:t>Financial – TBC</a:t>
            </a:r>
          </a:p>
          <a:p>
            <a:endParaRPr lang="en-US"/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we actually change the current financial slide to high level expenses breakdown and show the community how their HOA fee is being calculated?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a thought, because the community should have over 1000 houses and they would want to know why do they need to pay that much and how much did they actually get spent.</a:t>
            </a:r>
          </a:p>
          <a:p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~Flora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47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 min</a:t>
            </a:r>
          </a:p>
          <a:p>
            <a:endParaRPr lang="en-US"/>
          </a:p>
          <a:p>
            <a:r>
              <a:rPr lang="en-US"/>
              <a:t>Financial – TBC</a:t>
            </a:r>
          </a:p>
          <a:p>
            <a:endParaRPr lang="en-US"/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we actually change the current financial slide to high level expenses breakdown and show the community how their HOA fee is being calculated?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a thought, because the community should have over 1000 houses and they would want to know why do they need to pay that much and how much did they actually get spent.</a:t>
            </a:r>
          </a:p>
          <a:p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~Flora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52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 min</a:t>
            </a:r>
          </a:p>
          <a:p>
            <a:endParaRPr lang="en-US"/>
          </a:p>
          <a:p>
            <a:r>
              <a:rPr lang="en-US"/>
              <a:t>Financial – TBC</a:t>
            </a:r>
          </a:p>
          <a:p>
            <a:endParaRPr lang="en-US"/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we actually change the current financial slide to high level expenses breakdown and show the community how their HOA fee is being calculated?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a thought, because the community should have over 1000 houses and they would want to know why do they need to pay that much and how much did they actually get spent.</a:t>
            </a:r>
          </a:p>
          <a:p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~Flora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56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59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03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7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2min</a:t>
            </a:r>
          </a:p>
          <a:p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br>
              <a:rPr lang="en-US"/>
            </a:br>
            <a:br>
              <a:rPr lang="en-US"/>
            </a:br>
            <a:r>
              <a:rPr lang="en-US" sz="1200" b="1">
                <a:solidFill>
                  <a:schemeClr val="bg1"/>
                </a:solidFill>
              </a:rPr>
              <a:t>Introduction (Jon)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Call to order and appointment of recording secretary (Chris)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Report of Interim Board (Chris)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1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9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6min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6min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36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15min – (1-2 min per board member) + 2min </a:t>
            </a:r>
            <a:r>
              <a:rPr lang="en-US" b="1" err="1"/>
              <a:t>tro</a:t>
            </a:r>
            <a:endParaRPr lang="en-US" b="1"/>
          </a:p>
          <a:p>
            <a:endParaRPr lang="en-US" b="1"/>
          </a:p>
          <a:p>
            <a:r>
              <a:rPr lang="en-US" b="1"/>
              <a:t>4 - Election of Directors</a:t>
            </a:r>
            <a:endParaRPr lang="en-US"/>
          </a:p>
          <a:p>
            <a:r>
              <a:rPr lang="en-US"/>
              <a:t>Board members </a:t>
            </a:r>
          </a:p>
          <a:p>
            <a:pPr fontAlgn="ctr"/>
            <a:r>
              <a:rPr lang="en-US"/>
              <a:t>Overall board structure</a:t>
            </a:r>
          </a:p>
          <a:p>
            <a:pPr fontAlgn="ctr"/>
            <a:r>
              <a:rPr lang="en-US"/>
              <a:t>1 slide per person</a:t>
            </a:r>
          </a:p>
          <a:p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5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15min – (1-2 min per board member) + 2min </a:t>
            </a:r>
            <a:r>
              <a:rPr lang="en-US" b="1" err="1"/>
              <a:t>tro</a:t>
            </a:r>
            <a:endParaRPr lang="en-US" b="1"/>
          </a:p>
          <a:p>
            <a:endParaRPr lang="en-US" b="1"/>
          </a:p>
          <a:p>
            <a:r>
              <a:rPr lang="en-US" b="1"/>
              <a:t>4 - Election of Directors</a:t>
            </a:r>
            <a:endParaRPr lang="en-US"/>
          </a:p>
          <a:p>
            <a:r>
              <a:rPr lang="en-US"/>
              <a:t>Board members </a:t>
            </a:r>
          </a:p>
          <a:p>
            <a:pPr fontAlgn="ctr"/>
            <a:r>
              <a:rPr lang="en-US"/>
              <a:t>Overall board structure</a:t>
            </a:r>
          </a:p>
          <a:p>
            <a:pPr fontAlgn="ctr"/>
            <a:r>
              <a:rPr lang="en-US"/>
              <a:t>1 slide per person</a:t>
            </a:r>
          </a:p>
          <a:p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33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15min – (1-2 min per board member) + 2min </a:t>
            </a:r>
            <a:r>
              <a:rPr lang="en-US" b="1" err="1"/>
              <a:t>tro</a:t>
            </a:r>
            <a:endParaRPr lang="en-US" b="1"/>
          </a:p>
          <a:p>
            <a:endParaRPr lang="en-US" b="1"/>
          </a:p>
          <a:p>
            <a:r>
              <a:rPr lang="en-US" b="1"/>
              <a:t>4 - Election of Directors</a:t>
            </a:r>
            <a:endParaRPr lang="en-US"/>
          </a:p>
          <a:p>
            <a:r>
              <a:rPr lang="en-US"/>
              <a:t>Board members </a:t>
            </a:r>
          </a:p>
          <a:p>
            <a:pPr fontAlgn="ctr"/>
            <a:r>
              <a:rPr lang="en-US"/>
              <a:t>Overall board structure</a:t>
            </a:r>
          </a:p>
          <a:p>
            <a:pPr fontAlgn="ctr"/>
            <a:r>
              <a:rPr lang="en-US"/>
              <a:t>1 slide per person</a:t>
            </a:r>
          </a:p>
          <a:p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76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15min – (1-2 min per board member) + 2min </a:t>
            </a:r>
            <a:r>
              <a:rPr lang="en-US" b="1" err="1"/>
              <a:t>tro</a:t>
            </a:r>
            <a:endParaRPr lang="en-US" b="1"/>
          </a:p>
          <a:p>
            <a:endParaRPr lang="en-US" b="1"/>
          </a:p>
          <a:p>
            <a:r>
              <a:rPr lang="en-US" b="1"/>
              <a:t>4 - Election of Directors</a:t>
            </a:r>
            <a:endParaRPr lang="en-US"/>
          </a:p>
          <a:p>
            <a:r>
              <a:rPr lang="en-US"/>
              <a:t>Board members </a:t>
            </a:r>
          </a:p>
          <a:p>
            <a:pPr fontAlgn="ctr"/>
            <a:r>
              <a:rPr lang="en-US"/>
              <a:t>Overall board structure</a:t>
            </a:r>
          </a:p>
          <a:p>
            <a:pPr fontAlgn="ctr"/>
            <a:r>
              <a:rPr lang="en-US"/>
              <a:t>1 slide per person</a:t>
            </a:r>
          </a:p>
          <a:p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15min – (1-2 min per board member) + 2min </a:t>
            </a:r>
            <a:r>
              <a:rPr lang="en-US" b="1" err="1"/>
              <a:t>tro</a:t>
            </a:r>
            <a:endParaRPr lang="en-US" b="1"/>
          </a:p>
          <a:p>
            <a:endParaRPr lang="en-US" b="1"/>
          </a:p>
          <a:p>
            <a:r>
              <a:rPr lang="en-US" b="1"/>
              <a:t>4 - Election of Directors</a:t>
            </a:r>
            <a:endParaRPr lang="en-US"/>
          </a:p>
          <a:p>
            <a:r>
              <a:rPr lang="en-US"/>
              <a:t>Board members </a:t>
            </a:r>
          </a:p>
          <a:p>
            <a:pPr fontAlgn="ctr"/>
            <a:r>
              <a:rPr lang="en-US"/>
              <a:t>Overall board structure</a:t>
            </a:r>
          </a:p>
          <a:p>
            <a:pPr fontAlgn="ctr"/>
            <a:r>
              <a:rPr lang="en-US"/>
              <a:t>1 slide per person</a:t>
            </a:r>
          </a:p>
          <a:p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2323-F062-45E2-B67C-B2CF5217E7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9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1096-945D-46A0-8A2A-3F7A609C2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2BEAC-92DF-4729-BE95-D1C97E3BC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09FA9-6636-4250-A093-58DAB8F2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9E60-7381-4CCE-9935-B9F82B42F1C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E0C6F-852A-4C01-B977-C34FBA13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4C8C8-12BB-45AC-932E-64C59765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8CF8-C447-4908-BC65-C66FC8CC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4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99B87-C0C8-4B9C-8CBD-436D0227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EDB00-E0C2-45B6-BD6A-8D1F5DD85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B6654-CB62-4664-9554-8C79C296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9E60-7381-4CCE-9935-B9F82B42F1C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9D41C-D579-4442-95FF-CECC10EA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90ECE-FACC-4403-A0DA-BF2E0331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8CF8-C447-4908-BC65-C66FC8CC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5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ACB732-7E22-43F1-A5F3-5C5C0B8D6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E9270-3F7E-44E2-A5AF-779F6EF35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A198F-7929-4137-9F33-AE43AE6A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9E60-7381-4CCE-9935-B9F82B42F1C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03A7D-5F9D-4E58-BFBD-7044B38A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3A287-3528-48C0-ACA6-3F8A275B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8CF8-C447-4908-BC65-C66FC8CC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0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0E5ED-D843-4B8F-AB91-69D2BC16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A40C-83F7-4319-9A8C-1ED38815D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C8FB1-004E-4E0F-B30C-E8725242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9E60-7381-4CCE-9935-B9F82B42F1C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6099B-E836-4D32-9B43-145B5DF8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35EC4-A800-48B2-8922-A2875C72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8CF8-C447-4908-BC65-C66FC8CC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F38F-CEDE-42A2-A765-D3C46A24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DFC57-3F1F-4F05-8F1E-6B2160297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DAC67-1EC5-44DB-A4E3-BC743134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9E60-7381-4CCE-9935-B9F82B42F1C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D5758-8D56-492D-A107-84A11A37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48845-5AF6-404F-A224-12C0109D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8CF8-C447-4908-BC65-C66FC8CC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06B7-85B8-4123-94D6-148DE9A8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5E958-1D48-4409-A44C-75C35AA0A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A0F3F-7D49-4D11-926B-EB969C740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9BC07-6E96-474A-ADA9-ED5061512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9E60-7381-4CCE-9935-B9F82B42F1C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24DE9-FB31-4671-8A5C-4D410C8D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BD58B-7920-4D84-A49D-C8D7DC90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8CF8-C447-4908-BC65-C66FC8CC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4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2F96-DD37-40C8-A747-01178D2A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9A120-11A6-48E0-8678-8744BC1B3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FA1AC-4C88-47AC-AF87-950D7F948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1F3AB-329E-42AF-B5C9-033292C29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C4A656-CF33-49A3-B03D-9A1B8003F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65555-3C46-4B8D-ABC5-7AE63239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9E60-7381-4CCE-9935-B9F82B42F1C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59CD60-D769-4AC1-81E0-C9944CF5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4C89E-5752-48FB-BF90-A3307D18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8CF8-C447-4908-BC65-C66FC8CC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A6443-68C7-4196-84CC-DF752523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1E846-FDEA-4E29-B7B4-7EB35349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9E60-7381-4CCE-9935-B9F82B42F1C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C94FE-54D1-4855-9C27-C406A1C0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DACE4-1610-4FF0-87F9-BB236551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8CF8-C447-4908-BC65-C66FC8CC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5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F68B9-DAF2-4342-85D4-0E9AC664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9E60-7381-4CCE-9935-B9F82B42F1C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7179B-5FD1-491F-A436-D7B2C769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7F826-384B-4EBA-A26C-6AC139AB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8CF8-C447-4908-BC65-C66FC8CC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8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A2A9-E653-4043-814F-31251AF5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5FE6D-748D-46E8-9527-AF16D03A0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F56EA-E4D7-4744-949F-1A2273CDA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A3D85-85DF-403C-88EB-D7228654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9E60-7381-4CCE-9935-B9F82B42F1C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1AEB1-19C6-4E39-9C05-C8FC50C5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D0E46-E71D-46DA-A188-43863897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8CF8-C447-4908-BC65-C66FC8CC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2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7C67-56E1-4385-9483-A550E65F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D316EC-5123-407A-9A04-3E741F4FF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60C6C-366E-4C98-8DE8-29E682BF0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62AC2-F372-497F-A6EA-138DD04E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9E60-7381-4CCE-9935-B9F82B42F1C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5ED9B-5E28-4DC1-85E1-3768D3F7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922B3-55E5-49B8-BDD2-3CEE002D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8CF8-C447-4908-BC65-C66FC8CC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2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AA8432-035B-46CE-9ED5-3F47505E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8162D-CA11-4D53-BFE2-34BB60201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16040-09CD-4D9B-9CFD-F940AF308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E9E60-7381-4CCE-9935-B9F82B42F1C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91AD3-8CD5-4B52-BCED-219B5772D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50861-C172-4F6E-953A-3B9791730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8CF8-C447-4908-BC65-C66FC8CC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7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6B4996-8E80-4D4A-BFEE-C8F0D61F1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20" r="12689"/>
          <a:stretch/>
        </p:blipFill>
        <p:spPr>
          <a:xfrm>
            <a:off x="0" y="-39202"/>
            <a:ext cx="12192000" cy="68972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4B9D8F-AA6A-4A82-BA60-DE808C29E6ED}"/>
              </a:ext>
            </a:extLst>
          </p:cNvPr>
          <p:cNvSpPr/>
          <p:nvPr/>
        </p:nvSpPr>
        <p:spPr>
          <a:xfrm>
            <a:off x="0" y="-39202"/>
            <a:ext cx="12192000" cy="6858000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978AC-9694-424C-BF7C-F57671211483}"/>
              </a:ext>
            </a:extLst>
          </p:cNvPr>
          <p:cNvSpPr txBox="1"/>
          <p:nvPr/>
        </p:nvSpPr>
        <p:spPr>
          <a:xfrm>
            <a:off x="0" y="-10496"/>
            <a:ext cx="12192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 	  </a:t>
            </a:r>
          </a:p>
          <a:p>
            <a:r>
              <a:rPr lang="en-US" sz="3800" b="1" dirty="0"/>
              <a:t>Second Annual General Meeting</a:t>
            </a:r>
          </a:p>
          <a:p>
            <a:r>
              <a:rPr lang="en-US" sz="3800" b="1" dirty="0"/>
              <a:t>Allard Homeowners Association</a:t>
            </a:r>
          </a:p>
          <a:p>
            <a:r>
              <a:rPr lang="en-US" sz="3800" b="1" dirty="0"/>
              <a:t>								   	</a:t>
            </a:r>
          </a:p>
          <a:p>
            <a:endParaRPr lang="en-US" sz="3800" b="1" dirty="0"/>
          </a:p>
          <a:p>
            <a:endParaRPr lang="en-US" sz="3800" b="1" dirty="0"/>
          </a:p>
          <a:p>
            <a:endParaRPr lang="en-US" sz="3800" b="1" dirty="0"/>
          </a:p>
          <a:p>
            <a:endParaRPr lang="en-US" sz="3800" b="1" dirty="0"/>
          </a:p>
          <a:p>
            <a:endParaRPr lang="en-US" sz="3800" b="1" dirty="0"/>
          </a:p>
          <a:p>
            <a:endParaRPr lang="en-US" sz="3800" b="1" dirty="0"/>
          </a:p>
          <a:p>
            <a:r>
              <a:rPr lang="en-US" sz="3800" b="1" dirty="0"/>
              <a:t>      										</a:t>
            </a:r>
          </a:p>
          <a:p>
            <a:r>
              <a:rPr lang="en-US" sz="3800" b="1" dirty="0"/>
              <a:t>								</a:t>
            </a:r>
            <a:r>
              <a:rPr lang="en-US" sz="3400" b="1" dirty="0"/>
              <a:t>September </a:t>
            </a:r>
            <a:r>
              <a:rPr lang="en-US" sz="3400" dirty="0"/>
              <a:t>27, 2022</a:t>
            </a:r>
          </a:p>
        </p:txBody>
      </p:sp>
    </p:spTree>
    <p:extLst>
      <p:ext uri="{BB962C8B-B14F-4D97-AF65-F5344CB8AC3E}">
        <p14:creationId xmlns:p14="http://schemas.microsoft.com/office/powerpoint/2010/main" val="297680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7EF87F-E882-4F7A-A871-B3DF35EA4D9E}"/>
              </a:ext>
            </a:extLst>
          </p:cNvPr>
          <p:cNvSpPr txBox="1"/>
          <p:nvPr/>
        </p:nvSpPr>
        <p:spPr>
          <a:xfrm>
            <a:off x="279399" y="177800"/>
            <a:ext cx="1159004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Leagues &amp; Homeowner Association</a:t>
            </a:r>
            <a:endParaRPr lang="en-CA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961CAA-4C73-7D93-F35A-CA88D6317C62}"/>
              </a:ext>
            </a:extLst>
          </p:cNvPr>
          <p:cNvSpPr txBox="1"/>
          <p:nvPr/>
        </p:nvSpPr>
        <p:spPr>
          <a:xfrm>
            <a:off x="577049" y="1655218"/>
            <a:ext cx="4696287" cy="3112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5000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Similarities: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759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Both incorporated as non profit societies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759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Provide social events to bring neighbors together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759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Both develop parks spaces and playgrounds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759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Both maintain facilities and the rental of facilities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759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Both have programs for families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759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Both send out newsletters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72019A-A04B-F699-FA59-68997FCB6482}"/>
              </a:ext>
            </a:extLst>
          </p:cNvPr>
          <p:cNvSpPr txBox="1"/>
          <p:nvPr/>
        </p:nvSpPr>
        <p:spPr>
          <a:xfrm>
            <a:off x="5777144" y="1655218"/>
            <a:ext cx="6156664" cy="4136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r>
              <a:rPr lang="en-US" sz="2000" b="0" i="0" u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Differences: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901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0" i="0" u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 -Membership may be mandatory and dependent on caveats on properties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901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0" i="0" u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 - Voluntary membership and members can vote to change boundaries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901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0" i="0" u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 – Boundaries are focused on a part or single neighborhood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901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0" i="0" u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 – Boundaries are focused on one or more neighborhoods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901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0" i="0" u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 – Oversees the upkeep of private properties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901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0" i="0" u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CL- Maintain public land where league has a license to build amenities.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901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0" i="0" u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 - Offers sports, youth, &amp; senior programs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901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0" i="0" u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 – Ensures the development standards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901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0" i="0" u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 – Provide enhancements to the area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4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7EF87F-E882-4F7A-A871-B3DF35EA4D9E}"/>
              </a:ext>
            </a:extLst>
          </p:cNvPr>
          <p:cNvSpPr txBox="1"/>
          <p:nvPr/>
        </p:nvSpPr>
        <p:spPr>
          <a:xfrm>
            <a:off x="279399" y="177800"/>
            <a:ext cx="1159004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Statistics</a:t>
            </a:r>
            <a:endParaRPr lang="en-CA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Google Shape;138;p30">
            <a:extLst>
              <a:ext uri="{FF2B5EF4-FFF2-40B4-BE49-F238E27FC236}">
                <a16:creationId xmlns:a16="http://schemas.microsoft.com/office/drawing/2014/main" id="{3DC832B0-DE4B-3F65-C07C-B8E22A6E2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521419"/>
              </p:ext>
            </p:extLst>
          </p:nvPr>
        </p:nvGraphicFramePr>
        <p:xfrm>
          <a:off x="1291174" y="1211381"/>
          <a:ext cx="9609652" cy="48076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56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7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6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Neighbourhood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2016 Census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2019 Census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NSP Projected Pop.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Allard 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3133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6847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8720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6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Cavanagh 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0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956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5178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6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Cashman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0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0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540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6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Callaghan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3559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4000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5726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Blackburne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1410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1424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1939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6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Richford 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bg1"/>
                          </a:solidFill>
                        </a:rPr>
                        <a:t>758</a:t>
                      </a: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823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1893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6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Blackmud Creek 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2763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2777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2656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6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Desrochers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0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1133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5778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6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Totals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11623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1"/>
                          </a:solidFill>
                        </a:rPr>
                        <a:t>17960</a:t>
                      </a: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bg1"/>
                          </a:solidFill>
                        </a:rPr>
                        <a:t>32430</a:t>
                      </a: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68575" marB="68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7EF87F-E882-4F7A-A871-B3DF35EA4D9E}"/>
              </a:ext>
            </a:extLst>
          </p:cNvPr>
          <p:cNvSpPr txBox="1"/>
          <p:nvPr/>
        </p:nvSpPr>
        <p:spPr>
          <a:xfrm>
            <a:off x="279399" y="177800"/>
            <a:ext cx="1159004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League Process</a:t>
            </a:r>
            <a:endParaRPr lang="en-CA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46;p31">
            <a:extLst>
              <a:ext uri="{FF2B5EF4-FFF2-40B4-BE49-F238E27FC236}">
                <a16:creationId xmlns:a16="http://schemas.microsoft.com/office/drawing/2014/main" id="{E42F4BB1-DA40-B840-C29C-C232D4708096}"/>
              </a:ext>
            </a:extLst>
          </p:cNvPr>
          <p:cNvSpPr/>
          <p:nvPr/>
        </p:nvSpPr>
        <p:spPr>
          <a:xfrm>
            <a:off x="112477" y="1281762"/>
            <a:ext cx="3182937" cy="259556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 STEERING COMMITTEE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" name="Google Shape;147;p31">
            <a:extLst>
              <a:ext uri="{FF2B5EF4-FFF2-40B4-BE49-F238E27FC236}">
                <a16:creationId xmlns:a16="http://schemas.microsoft.com/office/drawing/2014/main" id="{288BC3A9-D55B-5261-B8A1-127DFE057D35}"/>
              </a:ext>
            </a:extLst>
          </p:cNvPr>
          <p:cNvSpPr/>
          <p:nvPr/>
        </p:nvSpPr>
        <p:spPr>
          <a:xfrm>
            <a:off x="2082321" y="1925900"/>
            <a:ext cx="2100262" cy="259556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SC MEETING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48;p31">
            <a:extLst>
              <a:ext uri="{FF2B5EF4-FFF2-40B4-BE49-F238E27FC236}">
                <a16:creationId xmlns:a16="http://schemas.microsoft.com/office/drawing/2014/main" id="{EA58B58A-D91F-58C2-E778-AF728AEE730D}"/>
              </a:ext>
            </a:extLst>
          </p:cNvPr>
          <p:cNvSpPr/>
          <p:nvPr/>
        </p:nvSpPr>
        <p:spPr>
          <a:xfrm>
            <a:off x="2895914" y="2562378"/>
            <a:ext cx="2573337" cy="259556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PUBLIC MEETING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" name="Google Shape;149;p31">
            <a:extLst>
              <a:ext uri="{FF2B5EF4-FFF2-40B4-BE49-F238E27FC236}">
                <a16:creationId xmlns:a16="http://schemas.microsoft.com/office/drawing/2014/main" id="{1DB37A0D-BA78-C648-1280-DFBE82C2885C}"/>
              </a:ext>
            </a:extLst>
          </p:cNvPr>
          <p:cNvSpPr/>
          <p:nvPr/>
        </p:nvSpPr>
        <p:spPr>
          <a:xfrm>
            <a:off x="4249257" y="3218569"/>
            <a:ext cx="2439987" cy="259556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INTERIM COMMITTEES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" name="Google Shape;150;p31">
            <a:extLst>
              <a:ext uri="{FF2B5EF4-FFF2-40B4-BE49-F238E27FC236}">
                <a16:creationId xmlns:a16="http://schemas.microsoft.com/office/drawing/2014/main" id="{EDB2E8B3-018A-DE12-F833-0FC8D6F8135A}"/>
              </a:ext>
            </a:extLst>
          </p:cNvPr>
          <p:cNvSpPr/>
          <p:nvPr/>
        </p:nvSpPr>
        <p:spPr>
          <a:xfrm>
            <a:off x="5405725" y="3874760"/>
            <a:ext cx="2854325" cy="259556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 PUBLIC MEETING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" name="Google Shape;151;p31">
            <a:extLst>
              <a:ext uri="{FF2B5EF4-FFF2-40B4-BE49-F238E27FC236}">
                <a16:creationId xmlns:a16="http://schemas.microsoft.com/office/drawing/2014/main" id="{0D6B5185-DC06-B9AA-5CD8-8895D8FBD7C8}"/>
              </a:ext>
            </a:extLst>
          </p:cNvPr>
          <p:cNvSpPr/>
          <p:nvPr/>
        </p:nvSpPr>
        <p:spPr>
          <a:xfrm>
            <a:off x="7433412" y="4530935"/>
            <a:ext cx="2112962" cy="259556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1" i="0" u="none" dirty="0">
                <a:solidFill>
                  <a:schemeClr val="lt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rPr>
              <a:t>COMMITTEE WORK</a:t>
            </a:r>
            <a:endParaRPr dirty="0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sp>
        <p:nvSpPr>
          <p:cNvPr id="10" name="Google Shape;152;p31">
            <a:extLst>
              <a:ext uri="{FF2B5EF4-FFF2-40B4-BE49-F238E27FC236}">
                <a16:creationId xmlns:a16="http://schemas.microsoft.com/office/drawing/2014/main" id="{1E48CB56-43E3-0E37-7E1A-B069A073CCD7}"/>
              </a:ext>
            </a:extLst>
          </p:cNvPr>
          <p:cNvSpPr/>
          <p:nvPr/>
        </p:nvSpPr>
        <p:spPr>
          <a:xfrm>
            <a:off x="8908199" y="5155156"/>
            <a:ext cx="1276350" cy="259556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AGM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" name="Google Shape;153;p31">
            <a:extLst>
              <a:ext uri="{FF2B5EF4-FFF2-40B4-BE49-F238E27FC236}">
                <a16:creationId xmlns:a16="http://schemas.microsoft.com/office/drawing/2014/main" id="{B3372A86-3AC1-F4C2-D633-2AFFEA69A362}"/>
              </a:ext>
            </a:extLst>
          </p:cNvPr>
          <p:cNvSpPr/>
          <p:nvPr/>
        </p:nvSpPr>
        <p:spPr>
          <a:xfrm>
            <a:off x="9783688" y="5779377"/>
            <a:ext cx="1289050" cy="259556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1" i="0" u="none" dirty="0">
                <a:solidFill>
                  <a:schemeClr val="lt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rPr>
              <a:t>HOST AGM</a:t>
            </a:r>
            <a:endParaRPr dirty="0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cxnSp>
        <p:nvCxnSpPr>
          <p:cNvPr id="12" name="Google Shape;154;p31">
            <a:extLst>
              <a:ext uri="{FF2B5EF4-FFF2-40B4-BE49-F238E27FC236}">
                <a16:creationId xmlns:a16="http://schemas.microsoft.com/office/drawing/2014/main" id="{EC1DD5CF-9C29-ECD3-31EE-B81B6D0950DB}"/>
              </a:ext>
            </a:extLst>
          </p:cNvPr>
          <p:cNvCxnSpPr>
            <a:cxnSpLocks/>
          </p:cNvCxnSpPr>
          <p:nvPr/>
        </p:nvCxnSpPr>
        <p:spPr>
          <a:xfrm>
            <a:off x="2722830" y="1541318"/>
            <a:ext cx="0" cy="384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" name="Google Shape;154;p31">
            <a:extLst>
              <a:ext uri="{FF2B5EF4-FFF2-40B4-BE49-F238E27FC236}">
                <a16:creationId xmlns:a16="http://schemas.microsoft.com/office/drawing/2014/main" id="{2B288E2A-2AE3-F404-6F43-B2B43C77E0EE}"/>
              </a:ext>
            </a:extLst>
          </p:cNvPr>
          <p:cNvCxnSpPr>
            <a:cxnSpLocks/>
          </p:cNvCxnSpPr>
          <p:nvPr/>
        </p:nvCxnSpPr>
        <p:spPr>
          <a:xfrm>
            <a:off x="3626668" y="2177796"/>
            <a:ext cx="0" cy="384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" name="Google Shape;154;p31">
            <a:extLst>
              <a:ext uri="{FF2B5EF4-FFF2-40B4-BE49-F238E27FC236}">
                <a16:creationId xmlns:a16="http://schemas.microsoft.com/office/drawing/2014/main" id="{5CF15F63-198A-FF6E-B8BF-6659BF06F149}"/>
              </a:ext>
            </a:extLst>
          </p:cNvPr>
          <p:cNvCxnSpPr>
            <a:cxnSpLocks/>
          </p:cNvCxnSpPr>
          <p:nvPr/>
        </p:nvCxnSpPr>
        <p:spPr>
          <a:xfrm>
            <a:off x="5075223" y="2833987"/>
            <a:ext cx="0" cy="384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" name="Google Shape;154;p31">
            <a:extLst>
              <a:ext uri="{FF2B5EF4-FFF2-40B4-BE49-F238E27FC236}">
                <a16:creationId xmlns:a16="http://schemas.microsoft.com/office/drawing/2014/main" id="{66ADA491-E054-1816-7C47-E5A1760E49C7}"/>
              </a:ext>
            </a:extLst>
          </p:cNvPr>
          <p:cNvCxnSpPr>
            <a:cxnSpLocks/>
          </p:cNvCxnSpPr>
          <p:nvPr/>
        </p:nvCxnSpPr>
        <p:spPr>
          <a:xfrm>
            <a:off x="6225012" y="3490178"/>
            <a:ext cx="0" cy="384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" name="Google Shape;154;p31">
            <a:extLst>
              <a:ext uri="{FF2B5EF4-FFF2-40B4-BE49-F238E27FC236}">
                <a16:creationId xmlns:a16="http://schemas.microsoft.com/office/drawing/2014/main" id="{4BA0EE7C-0467-5FCD-9B38-E564BA56AD9F}"/>
              </a:ext>
            </a:extLst>
          </p:cNvPr>
          <p:cNvCxnSpPr>
            <a:cxnSpLocks/>
          </p:cNvCxnSpPr>
          <p:nvPr/>
        </p:nvCxnSpPr>
        <p:spPr>
          <a:xfrm>
            <a:off x="7918010" y="4134316"/>
            <a:ext cx="0" cy="384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" name="Google Shape;154;p31">
            <a:extLst>
              <a:ext uri="{FF2B5EF4-FFF2-40B4-BE49-F238E27FC236}">
                <a16:creationId xmlns:a16="http://schemas.microsoft.com/office/drawing/2014/main" id="{7D22411B-4161-70C1-5658-CFF988A7D4D3}"/>
              </a:ext>
            </a:extLst>
          </p:cNvPr>
          <p:cNvCxnSpPr>
            <a:cxnSpLocks/>
          </p:cNvCxnSpPr>
          <p:nvPr/>
        </p:nvCxnSpPr>
        <p:spPr>
          <a:xfrm>
            <a:off x="9266977" y="4790491"/>
            <a:ext cx="0" cy="384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" name="Google Shape;154;p31">
            <a:extLst>
              <a:ext uri="{FF2B5EF4-FFF2-40B4-BE49-F238E27FC236}">
                <a16:creationId xmlns:a16="http://schemas.microsoft.com/office/drawing/2014/main" id="{3526B1EA-3A84-59B4-1E3E-B1F960DF6750}"/>
              </a:ext>
            </a:extLst>
          </p:cNvPr>
          <p:cNvCxnSpPr>
            <a:cxnSpLocks/>
          </p:cNvCxnSpPr>
          <p:nvPr/>
        </p:nvCxnSpPr>
        <p:spPr>
          <a:xfrm>
            <a:off x="10094014" y="5394937"/>
            <a:ext cx="0" cy="384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3563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3EE15-FDFE-495A-9B19-FD208A2A1042}"/>
              </a:ext>
            </a:extLst>
          </p:cNvPr>
          <p:cNvSpPr txBox="1"/>
          <p:nvPr/>
        </p:nvSpPr>
        <p:spPr>
          <a:xfrm>
            <a:off x="279400" y="177800"/>
            <a:ext cx="1173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2020 Financial Statements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46BDE-24C5-3534-859E-5E6C28072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5" y="1342916"/>
            <a:ext cx="5423629" cy="4387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A67691-3975-2744-F673-B5AC42FBC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382" y="1342916"/>
            <a:ext cx="5516879" cy="43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5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3EE15-FDFE-495A-9B19-FD208A2A1042}"/>
              </a:ext>
            </a:extLst>
          </p:cNvPr>
          <p:cNvSpPr txBox="1"/>
          <p:nvPr/>
        </p:nvSpPr>
        <p:spPr>
          <a:xfrm>
            <a:off x="279400" y="177800"/>
            <a:ext cx="1173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2021 Financial Statements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6404B-2C99-9785-9AB4-41C377473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244" y="1431055"/>
            <a:ext cx="5452251" cy="4502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2C2A6-17F8-FF90-8695-4DC312BE7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72" y="1431055"/>
            <a:ext cx="5354500" cy="45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2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3EE15-FDFE-495A-9B19-FD208A2A1042}"/>
              </a:ext>
            </a:extLst>
          </p:cNvPr>
          <p:cNvSpPr txBox="1"/>
          <p:nvPr/>
        </p:nvSpPr>
        <p:spPr>
          <a:xfrm>
            <a:off x="279400" y="177800"/>
            <a:ext cx="1173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2022 YTD Financial Statements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440CC-449A-420A-0AD8-A3BA516E1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992" y="1163791"/>
            <a:ext cx="7388013" cy="48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3EE15-FDFE-495A-9B19-FD208A2A1042}"/>
              </a:ext>
            </a:extLst>
          </p:cNvPr>
          <p:cNvSpPr txBox="1"/>
          <p:nvPr/>
        </p:nvSpPr>
        <p:spPr>
          <a:xfrm>
            <a:off x="279400" y="177800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Discussion of the Report of the President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2082E-ECE3-4E5D-AE9C-80B91B31AF4D}"/>
              </a:ext>
            </a:extLst>
          </p:cNvPr>
          <p:cNvSpPr txBox="1"/>
          <p:nvPr/>
        </p:nvSpPr>
        <p:spPr>
          <a:xfrm>
            <a:off x="279401" y="1553292"/>
            <a:ext cx="11734799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Summary of the Report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Ice rink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Recent Resident Topics: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Landscaping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Insurance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Fee collections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cs typeface="Calibri"/>
              </a:rPr>
              <a:t>Q&amp;A - Open to group for discussion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cs typeface="Calibri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33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3EE15-FDFE-495A-9B19-FD208A2A1042}"/>
              </a:ext>
            </a:extLst>
          </p:cNvPr>
          <p:cNvSpPr txBox="1"/>
          <p:nvPr/>
        </p:nvSpPr>
        <p:spPr>
          <a:xfrm>
            <a:off x="692150" y="158513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Financial Appointments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2082E-ECE3-4E5D-AE9C-80B91B31AF4D}"/>
              </a:ext>
            </a:extLst>
          </p:cNvPr>
          <p:cNvSpPr txBox="1"/>
          <p:nvPr/>
        </p:nvSpPr>
        <p:spPr>
          <a:xfrm>
            <a:off x="279400" y="2625348"/>
            <a:ext cx="11734799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Appointment of the association’s accountant for the following year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Appointment of auditors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cs typeface="Calibri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56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3EE15-FDFE-495A-9B19-FD208A2A1042}"/>
              </a:ext>
            </a:extLst>
          </p:cNvPr>
          <p:cNvSpPr txBox="1"/>
          <p:nvPr/>
        </p:nvSpPr>
        <p:spPr>
          <a:xfrm>
            <a:off x="279400" y="177800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Election of Directors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2082E-ECE3-4E5D-AE9C-80B91B31AF4D}"/>
              </a:ext>
            </a:extLst>
          </p:cNvPr>
          <p:cNvSpPr txBox="1"/>
          <p:nvPr/>
        </p:nvSpPr>
        <p:spPr>
          <a:xfrm>
            <a:off x="279400" y="1258187"/>
            <a:ext cx="11734799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Fixing the number of positions on the Board of Directors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cs typeface="Calibri"/>
              </a:rPr>
              <a:t>Election of Directors – </a:t>
            </a:r>
            <a:r>
              <a:rPr lang="en-US" sz="2800" b="1" i="1" dirty="0">
                <a:solidFill>
                  <a:schemeClr val="bg1"/>
                </a:solidFill>
                <a:cs typeface="Calibri"/>
              </a:rPr>
              <a:t>only members in good standing may be nominated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cs typeface="Calibri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FF33007-6EB5-C5BE-2D15-B9222CFD1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918770"/>
              </p:ext>
            </p:extLst>
          </p:nvPr>
        </p:nvGraphicFramePr>
        <p:xfrm>
          <a:off x="3574480" y="2431681"/>
          <a:ext cx="5043038" cy="3472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19392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3EE15-FDFE-495A-9B19-FD208A2A1042}"/>
              </a:ext>
            </a:extLst>
          </p:cNvPr>
          <p:cNvSpPr txBox="1"/>
          <p:nvPr/>
        </p:nvSpPr>
        <p:spPr>
          <a:xfrm>
            <a:off x="279400" y="177800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Further Business/Adjournment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2082E-ECE3-4E5D-AE9C-80B91B31AF4D}"/>
              </a:ext>
            </a:extLst>
          </p:cNvPr>
          <p:cNvSpPr txBox="1"/>
          <p:nvPr/>
        </p:nvSpPr>
        <p:spPr>
          <a:xfrm>
            <a:off x="279400" y="2625348"/>
            <a:ext cx="11734799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Floor opened for any further questions or concerns that the board members may have.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cs typeface="Calibri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CFD00A1-5F9D-4AEC-B92F-B4814418AA9D}"/>
              </a:ext>
            </a:extLst>
          </p:cNvPr>
          <p:cNvSpPr txBox="1"/>
          <p:nvPr/>
        </p:nvSpPr>
        <p:spPr>
          <a:xfrm>
            <a:off x="279400" y="177800"/>
            <a:ext cx="2210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2786B7-860E-46E3-8104-8110A2136AB8}"/>
              </a:ext>
            </a:extLst>
          </p:cNvPr>
          <p:cNvSpPr txBox="1"/>
          <p:nvPr/>
        </p:nvSpPr>
        <p:spPr>
          <a:xfrm>
            <a:off x="279400" y="1288125"/>
            <a:ext cx="11611993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 - Call to Order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of Current Board Members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Appointment of Recording Secretary and Presiding Member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 of Attendance 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Confirmation of quorum (</a:t>
            </a:r>
            <a:r>
              <a:rPr lang="en-US" sz="1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or more persons entitled to collectively cast 10 or more votes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on the Association’s function in the community with Ruth Wong-Miller (City of Edmonton Neighborhood Resource Coordinator)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Report (review and discuss the annual report of the President) 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on landscaping in the community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from the Q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&amp;A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Appoint the auditors or accountants of the Association for the ensuing year </a:t>
            </a:r>
          </a:p>
          <a:p>
            <a:pPr lvl="0" algn="just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 Election of the Board of Directors: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arenBoth"/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President: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arenBoth"/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Vice-President: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arenBoth"/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Secretary: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arenBoth"/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Treasurer: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arenBoth"/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Other: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the Board must contain a minimum of 3, and a maximum of 7 members.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Further business, if any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/ Adjournment.</a:t>
            </a:r>
            <a:endParaRPr lang="en-CA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0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CFB4F1-AFD1-4CE9-8A62-F969DBC9217D}"/>
              </a:ext>
            </a:extLst>
          </p:cNvPr>
          <p:cNvSpPr/>
          <p:nvPr/>
        </p:nvSpPr>
        <p:spPr>
          <a:xfrm>
            <a:off x="485870" y="1709466"/>
            <a:ext cx="1080580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The President resides</a:t>
            </a:r>
          </a:p>
        </p:txBody>
      </p:sp>
    </p:spTree>
    <p:extLst>
      <p:ext uri="{BB962C8B-B14F-4D97-AF65-F5344CB8AC3E}">
        <p14:creationId xmlns:p14="http://schemas.microsoft.com/office/powerpoint/2010/main" val="312057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DC9084-36AC-EE22-BEDE-68CA60BE328E}"/>
              </a:ext>
            </a:extLst>
          </p:cNvPr>
          <p:cNvSpPr txBox="1"/>
          <p:nvPr/>
        </p:nvSpPr>
        <p:spPr>
          <a:xfrm>
            <a:off x="279400" y="177800"/>
            <a:ext cx="7984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Introduction of Current Members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941FC-829E-FFC9-4C88-D02DD46E2E4D}"/>
              </a:ext>
            </a:extLst>
          </p:cNvPr>
          <p:cNvSpPr txBox="1"/>
          <p:nvPr/>
        </p:nvSpPr>
        <p:spPr>
          <a:xfrm>
            <a:off x="351844" y="1445351"/>
            <a:ext cx="8656983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President: Mike Moran – </a:t>
            </a:r>
            <a:r>
              <a:rPr lang="en-US" sz="2800" dirty="0">
                <a:solidFill>
                  <a:schemeClr val="bg1"/>
                </a:solidFill>
              </a:rPr>
              <a:t>up for re-election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Vice President: </a:t>
            </a:r>
            <a:r>
              <a:rPr lang="en-US" sz="2800" b="1" dirty="0" err="1">
                <a:solidFill>
                  <a:schemeClr val="bg1"/>
                </a:solidFill>
              </a:rPr>
              <a:t>Hiep</a:t>
            </a:r>
            <a:r>
              <a:rPr lang="en-US" sz="2800" b="1" dirty="0">
                <a:solidFill>
                  <a:schemeClr val="bg1"/>
                </a:solidFill>
              </a:rPr>
              <a:t> Ngo – </a:t>
            </a:r>
            <a:r>
              <a:rPr lang="en-US" sz="2800" dirty="0">
                <a:solidFill>
                  <a:schemeClr val="bg1"/>
                </a:solidFill>
              </a:rPr>
              <a:t>up for re-election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Treasurer: Jacky Tsui – </a:t>
            </a:r>
            <a:r>
              <a:rPr lang="en-US" sz="2800" dirty="0">
                <a:solidFill>
                  <a:schemeClr val="bg1"/>
                </a:solidFill>
              </a:rPr>
              <a:t>stepping down - Vacant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Secretary: Melissa Carnes – </a:t>
            </a:r>
            <a:r>
              <a:rPr lang="en-US" sz="2800" dirty="0">
                <a:solidFill>
                  <a:schemeClr val="bg1"/>
                </a:solidFill>
              </a:rPr>
              <a:t>up for re-election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Director: Lucas Lau – </a:t>
            </a:r>
            <a:r>
              <a:rPr lang="en-US" sz="2800" dirty="0">
                <a:solidFill>
                  <a:schemeClr val="bg1"/>
                </a:solidFill>
              </a:rPr>
              <a:t>up for re-election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Director: Francis Lam – </a:t>
            </a:r>
            <a:r>
              <a:rPr lang="en-US" sz="2800" dirty="0">
                <a:solidFill>
                  <a:schemeClr val="bg1"/>
                </a:solidFill>
              </a:rPr>
              <a:t>up for re-election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Director: Vacant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150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7EF87F-E882-4F7A-A871-B3DF35EA4D9E}"/>
              </a:ext>
            </a:extLst>
          </p:cNvPr>
          <p:cNvSpPr txBox="1"/>
          <p:nvPr/>
        </p:nvSpPr>
        <p:spPr>
          <a:xfrm>
            <a:off x="279399" y="177800"/>
            <a:ext cx="1159004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Appointment of Recording Secretary and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Scrutineer</a:t>
            </a:r>
            <a:endParaRPr lang="en-CA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0209B-C350-4505-91DB-7D9296B9C6B7}"/>
              </a:ext>
            </a:extLst>
          </p:cNvPr>
          <p:cNvSpPr/>
          <p:nvPr/>
        </p:nvSpPr>
        <p:spPr>
          <a:xfrm>
            <a:off x="279399" y="2736502"/>
            <a:ext cx="10901141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Melissa Carnes to act as Recording Secretary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Michelle Antonyshyn to act as Scrutineer for the Meeting</a:t>
            </a:r>
            <a:endParaRPr lang="en-US" sz="32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96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7EF87F-E882-4F7A-A871-B3DF35EA4D9E}"/>
              </a:ext>
            </a:extLst>
          </p:cNvPr>
          <p:cNvSpPr txBox="1"/>
          <p:nvPr/>
        </p:nvSpPr>
        <p:spPr>
          <a:xfrm>
            <a:off x="279399" y="177800"/>
            <a:ext cx="1159004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Scrutineer’s Report on Attendance</a:t>
            </a:r>
            <a:endParaRPr lang="en-CA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0209B-C350-4505-91DB-7D9296B9C6B7}"/>
              </a:ext>
            </a:extLst>
          </p:cNvPr>
          <p:cNvSpPr/>
          <p:nvPr/>
        </p:nvSpPr>
        <p:spPr>
          <a:xfrm>
            <a:off x="279399" y="2736502"/>
            <a:ext cx="11350349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Calibri"/>
              </a:rPr>
              <a:t>Record attendance virtually or by telephone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Confirmation of quorum (</a:t>
            </a:r>
            <a:r>
              <a:rPr lang="en-US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or more persons entitled to collectively cast 10 or more votes</a:t>
            </a: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CA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182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00209B-C350-4505-91DB-7D9296B9C6B7}"/>
              </a:ext>
            </a:extLst>
          </p:cNvPr>
          <p:cNvSpPr/>
          <p:nvPr/>
        </p:nvSpPr>
        <p:spPr>
          <a:xfrm>
            <a:off x="279399" y="2736502"/>
            <a:ext cx="11350349" cy="18774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Calibri"/>
              </a:rPr>
              <a:t>Quorum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Regularly Constituted</a:t>
            </a:r>
            <a:endParaRPr lang="en-CA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541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7EF87F-E882-4F7A-A871-B3DF35EA4D9E}"/>
              </a:ext>
            </a:extLst>
          </p:cNvPr>
          <p:cNvSpPr txBox="1"/>
          <p:nvPr/>
        </p:nvSpPr>
        <p:spPr>
          <a:xfrm>
            <a:off x="279399" y="177800"/>
            <a:ext cx="1159004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Association’s Function in the Community</a:t>
            </a:r>
            <a:endParaRPr lang="en-CA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961CAA-4C73-7D93-F35A-CA88D6317C62}"/>
              </a:ext>
            </a:extLst>
          </p:cNvPr>
          <p:cNvSpPr txBox="1"/>
          <p:nvPr/>
        </p:nvSpPr>
        <p:spPr>
          <a:xfrm>
            <a:off x="355107" y="3013501"/>
            <a:ext cx="112746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Ruth Wong-Miller - City of Edmonton’s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Neighbourhood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Resource Coordinator wi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ll present a presentation on the association's function in the community</a:t>
            </a:r>
            <a:endParaRPr lang="en-CA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4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6A0C90-C086-4516-A103-152752C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7EF87F-E882-4F7A-A871-B3DF35EA4D9E}"/>
              </a:ext>
            </a:extLst>
          </p:cNvPr>
          <p:cNvSpPr txBox="1"/>
          <p:nvPr/>
        </p:nvSpPr>
        <p:spPr>
          <a:xfrm>
            <a:off x="279399" y="177800"/>
            <a:ext cx="1159004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Leagues</a:t>
            </a:r>
            <a:endParaRPr lang="en-CA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961CAA-4C73-7D93-F35A-CA88D6317C62}"/>
              </a:ext>
            </a:extLst>
          </p:cNvPr>
          <p:cNvSpPr txBox="1"/>
          <p:nvPr/>
        </p:nvSpPr>
        <p:spPr>
          <a:xfrm>
            <a:off x="168676" y="1974814"/>
            <a:ext cx="11590045" cy="3250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Community Leagues are created at the initiative of residents with support from the EFCL and the City of Edmonton.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Membership is by choice and is open to any resident within the geographic boundaries of the community league</a:t>
            </a:r>
          </a:p>
          <a:p>
            <a:pPr marL="45720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11111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Leagues are generally between 5000-20000 residents</a:t>
            </a:r>
          </a:p>
          <a:p>
            <a:pPr marL="457200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Purpose includes: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providing recreation and cultural programs for residents,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affiliating with local sport zones (i.e.  Edmonton Minor Soccer),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contributing to developing local public parks (i.e. playground)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Being a voice for the community to address community concerns and liaise with developers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67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C2D5F213121F4C84E372E069643E67" ma:contentTypeVersion="14" ma:contentTypeDescription="Create a new document." ma:contentTypeScope="" ma:versionID="1f57e771678e564d4d7c8547ddaf45cb">
  <xsd:schema xmlns:xsd="http://www.w3.org/2001/XMLSchema" xmlns:xs="http://www.w3.org/2001/XMLSchema" xmlns:p="http://schemas.microsoft.com/office/2006/metadata/properties" xmlns:ns2="cf284856-7107-47de-b3be-7ad0d61b7900" xmlns:ns3="5a8e3c93-8d52-48a1-8732-4773f14bda83" targetNamespace="http://schemas.microsoft.com/office/2006/metadata/properties" ma:root="true" ma:fieldsID="3d83de3ab39ee2225fae22b557d4e739" ns2:_="" ns3:_="">
    <xsd:import namespace="cf284856-7107-47de-b3be-7ad0d61b7900"/>
    <xsd:import namespace="5a8e3c93-8d52-48a1-8732-4773f14bda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84856-7107-47de-b3be-7ad0d61b79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c246e87-240d-469c-a0fb-5358f53cf0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e3c93-8d52-48a1-8732-4773f14bda8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e97c9c7-bddd-4385-b1d8-f6d5c41dd0cc}" ma:internalName="TaxCatchAll" ma:showField="CatchAllData" ma:web="5a8e3c93-8d52-48a1-8732-4773f14bd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8e3c93-8d52-48a1-8732-4773f14bda83" xsi:nil="true"/>
    <lcf76f155ced4ddcb4097134ff3c332f xmlns="cf284856-7107-47de-b3be-7ad0d61b79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1FF1B4-540D-47EE-AAE0-793D85125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BF502A-AA68-4901-BD99-8F5FB1CB93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84856-7107-47de-b3be-7ad0d61b7900"/>
    <ds:schemaRef ds:uri="5a8e3c93-8d52-48a1-8732-4773f14bd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ACEE7E-2205-4B4E-95B2-9ECD044293DF}">
  <ds:schemaRefs>
    <ds:schemaRef ds:uri="http://schemas.microsoft.com/office/2006/metadata/properties"/>
    <ds:schemaRef ds:uri="http://schemas.microsoft.com/office/infopath/2007/PartnerControls"/>
    <ds:schemaRef ds:uri="5a8e3c93-8d52-48a1-8732-4773f14bda83"/>
    <ds:schemaRef ds:uri="cf284856-7107-47de-b3be-7ad0d61b790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1290</Words>
  <Application>Microsoft Office PowerPoint</Application>
  <PresentationFormat>Widescreen</PresentationFormat>
  <Paragraphs>276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Priscilla Eisner</dc:creator>
  <cp:lastModifiedBy>Mike Moran</cp:lastModifiedBy>
  <cp:revision>31</cp:revision>
  <dcterms:created xsi:type="dcterms:W3CDTF">2021-05-23T17:56:22Z</dcterms:created>
  <dcterms:modified xsi:type="dcterms:W3CDTF">2022-10-28T18:22:27Z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0x0101002C87470707783D4298521DD18948937D</vt:lpwstr>
  </property>
</Properties>
</file>